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3" r:id="rId3"/>
  </p:sldMasterIdLst>
  <p:notesMasterIdLst>
    <p:notesMasterId r:id="rId4"/>
  </p:notesMasterIdLst>
  <p:sldIdLst>
    <p:sldId id="256" r:id="rId5"/>
  </p:sldIdLst>
  <p:sldSz cy="7620000" cx="10160000"/>
  <p:notesSz cx="7620000" cy="10160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70250" y="762000"/>
            <a:ext cx="5080250" cy="381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i0:notes"/>
          <p:cNvSpPr/>
          <p:nvPr>
            <p:ph idx="2" type="sldImg"/>
          </p:nvPr>
        </p:nvSpPr>
        <p:spPr>
          <a:xfrm>
            <a:off x="1270250" y="762000"/>
            <a:ext cx="5080250" cy="381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" name="Google Shape;21;i0:notes"/>
          <p:cNvSpPr txBox="1"/>
          <p:nvPr>
            <p:ph idx="1" type="body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3"/>
          <p:cNvSpPr txBox="1"/>
          <p:nvPr>
            <p:ph type="ctrTitle"/>
          </p:nvPr>
        </p:nvSpPr>
        <p:spPr>
          <a:xfrm>
            <a:off x="914400" y="3048000"/>
            <a:ext cx="83312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9pPr>
          </a:lstStyle>
          <a:p/>
        </p:txBody>
      </p:sp>
      <p:sp>
        <p:nvSpPr>
          <p:cNvPr id="9" name="Google Shape;9;p3"/>
          <p:cNvSpPr txBox="1"/>
          <p:nvPr>
            <p:ph idx="1" type="subTitle"/>
          </p:nvPr>
        </p:nvSpPr>
        <p:spPr>
          <a:xfrm>
            <a:off x="1828800" y="4572000"/>
            <a:ext cx="650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4"/>
          <p:cNvSpPr txBox="1"/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67"/>
              <a:buChar char="●"/>
              <a:defRPr sz="4266"/>
            </a:lvl1pPr>
            <a:lvl2pPr lvl="1">
              <a:spcBef>
                <a:spcPts val="0"/>
              </a:spcBef>
              <a:spcAft>
                <a:spcPts val="0"/>
              </a:spcAft>
              <a:buSzPts val="4267"/>
              <a:buChar char="○"/>
              <a:defRPr sz="4266"/>
            </a:lvl2pPr>
            <a:lvl3pPr lvl="2">
              <a:spcBef>
                <a:spcPts val="0"/>
              </a:spcBef>
              <a:spcAft>
                <a:spcPts val="0"/>
              </a:spcAft>
              <a:buSzPts val="4267"/>
              <a:buChar char="■"/>
              <a:defRPr sz="4266"/>
            </a:lvl3pPr>
            <a:lvl4pPr lvl="3">
              <a:spcBef>
                <a:spcPts val="0"/>
              </a:spcBef>
              <a:spcAft>
                <a:spcPts val="0"/>
              </a:spcAft>
              <a:buSzPts val="4267"/>
              <a:buChar char="●"/>
              <a:defRPr sz="4266"/>
            </a:lvl4pPr>
            <a:lvl5pPr lvl="4">
              <a:spcBef>
                <a:spcPts val="0"/>
              </a:spcBef>
              <a:spcAft>
                <a:spcPts val="0"/>
              </a:spcAft>
              <a:buSzPts val="4267"/>
              <a:buChar char="○"/>
              <a:defRPr sz="4266"/>
            </a:lvl5pPr>
            <a:lvl6pPr lvl="5">
              <a:spcBef>
                <a:spcPts val="0"/>
              </a:spcBef>
              <a:spcAft>
                <a:spcPts val="0"/>
              </a:spcAft>
              <a:buSzPts val="4267"/>
              <a:buChar char="■"/>
              <a:defRPr sz="4266"/>
            </a:lvl6pPr>
            <a:lvl7pPr lvl="6">
              <a:spcBef>
                <a:spcPts val="0"/>
              </a:spcBef>
              <a:spcAft>
                <a:spcPts val="0"/>
              </a:spcAft>
              <a:buSzPts val="4267"/>
              <a:buChar char="●"/>
              <a:defRPr sz="4266"/>
            </a:lvl7pPr>
            <a:lvl8pPr lvl="7">
              <a:spcBef>
                <a:spcPts val="0"/>
              </a:spcBef>
              <a:spcAft>
                <a:spcPts val="0"/>
              </a:spcAft>
              <a:buSzPts val="4267"/>
              <a:buChar char="○"/>
              <a:defRPr sz="4266"/>
            </a:lvl8pPr>
            <a:lvl9pPr lvl="8">
              <a:spcBef>
                <a:spcPts val="0"/>
              </a:spcBef>
              <a:spcAft>
                <a:spcPts val="0"/>
              </a:spcAft>
              <a:buSzPts val="4267"/>
              <a:buChar char="■"/>
              <a:defRPr sz="4266"/>
            </a:lvl9pPr>
          </a:lstStyle>
          <a:p/>
        </p:txBody>
      </p:sp>
      <p:sp>
        <p:nvSpPr>
          <p:cNvPr id="12" name="Google Shape;12;p4"/>
          <p:cNvSpPr txBox="1"/>
          <p:nvPr>
            <p:ph idx="1" type="body"/>
          </p:nvPr>
        </p:nvSpPr>
        <p:spPr>
          <a:xfrm>
            <a:off x="304800" y="1828800"/>
            <a:ext cx="95504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7933" lvl="0" marL="457200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1pPr>
            <a:lvl2pPr indent="-397933" lvl="1" marL="914400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2pPr>
            <a:lvl3pPr indent="-397933" lvl="2" marL="1371600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3pPr>
            <a:lvl4pPr indent="-397933" lvl="3" marL="1828800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4pPr>
            <a:lvl5pPr indent="-397933" lvl="4" marL="2286000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5pPr>
            <a:lvl6pPr indent="-397933" lvl="5" marL="2743200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6pPr>
            <a:lvl7pPr indent="-397933" lvl="6" marL="3200400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7pPr>
            <a:lvl8pPr indent="-397933" lvl="7" marL="3657600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8pPr>
            <a:lvl9pPr indent="-397933" lvl="8" marL="4114800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67"/>
              <a:buChar char="●"/>
              <a:defRPr sz="4266"/>
            </a:lvl1pPr>
            <a:lvl2pPr lvl="1">
              <a:spcBef>
                <a:spcPts val="0"/>
              </a:spcBef>
              <a:spcAft>
                <a:spcPts val="0"/>
              </a:spcAft>
              <a:buSzPts val="4267"/>
              <a:buChar char="○"/>
              <a:defRPr sz="4266"/>
            </a:lvl2pPr>
            <a:lvl3pPr lvl="2">
              <a:spcBef>
                <a:spcPts val="0"/>
              </a:spcBef>
              <a:spcAft>
                <a:spcPts val="0"/>
              </a:spcAft>
              <a:buSzPts val="4267"/>
              <a:buChar char="■"/>
              <a:defRPr sz="4266"/>
            </a:lvl3pPr>
            <a:lvl4pPr lvl="3">
              <a:spcBef>
                <a:spcPts val="0"/>
              </a:spcBef>
              <a:spcAft>
                <a:spcPts val="0"/>
              </a:spcAft>
              <a:buSzPts val="4267"/>
              <a:buChar char="●"/>
              <a:defRPr sz="4266"/>
            </a:lvl4pPr>
            <a:lvl5pPr lvl="4">
              <a:spcBef>
                <a:spcPts val="0"/>
              </a:spcBef>
              <a:spcAft>
                <a:spcPts val="0"/>
              </a:spcAft>
              <a:buSzPts val="4267"/>
              <a:buChar char="○"/>
              <a:defRPr sz="4266"/>
            </a:lvl5pPr>
            <a:lvl6pPr lvl="5">
              <a:spcBef>
                <a:spcPts val="0"/>
              </a:spcBef>
              <a:spcAft>
                <a:spcPts val="0"/>
              </a:spcAft>
              <a:buSzPts val="4267"/>
              <a:buChar char="■"/>
              <a:defRPr sz="4266"/>
            </a:lvl6pPr>
            <a:lvl7pPr lvl="6">
              <a:spcBef>
                <a:spcPts val="0"/>
              </a:spcBef>
              <a:spcAft>
                <a:spcPts val="0"/>
              </a:spcAft>
              <a:buSzPts val="4267"/>
              <a:buChar char="●"/>
              <a:defRPr sz="4266"/>
            </a:lvl7pPr>
            <a:lvl8pPr lvl="7">
              <a:spcBef>
                <a:spcPts val="0"/>
              </a:spcBef>
              <a:spcAft>
                <a:spcPts val="0"/>
              </a:spcAft>
              <a:buSzPts val="4267"/>
              <a:buChar char="○"/>
              <a:defRPr sz="4266"/>
            </a:lvl8pPr>
            <a:lvl9pPr lvl="8">
              <a:spcBef>
                <a:spcPts val="0"/>
              </a:spcBef>
              <a:spcAft>
                <a:spcPts val="0"/>
              </a:spcAft>
              <a:buSzPts val="4267"/>
              <a:buChar char="■"/>
              <a:defRPr sz="4266"/>
            </a:lvl9pPr>
          </a:lstStyle>
          <a:p/>
        </p:txBody>
      </p:sp>
      <p:sp>
        <p:nvSpPr>
          <p:cNvPr id="15" name="Google Shape;15;p5"/>
          <p:cNvSpPr txBox="1"/>
          <p:nvPr>
            <p:ph idx="1" type="body"/>
          </p:nvPr>
        </p:nvSpPr>
        <p:spPr>
          <a:xfrm>
            <a:off x="304800" y="1828800"/>
            <a:ext cx="44704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7933" lvl="0" marL="457200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1pPr>
            <a:lvl2pPr indent="-397933" lvl="1" marL="914400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2pPr>
            <a:lvl3pPr indent="-397933" lvl="2" marL="1371600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3pPr>
            <a:lvl4pPr indent="-397933" lvl="3" marL="1828800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4pPr>
            <a:lvl5pPr indent="-397933" lvl="4" marL="2286000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5pPr>
            <a:lvl6pPr indent="-397933" lvl="5" marL="2743200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6pPr>
            <a:lvl7pPr indent="-397933" lvl="6" marL="3200400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7pPr>
            <a:lvl8pPr indent="-397933" lvl="7" marL="3657600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8pPr>
            <a:lvl9pPr indent="-397933" lvl="8" marL="4114800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9pPr>
          </a:lstStyle>
          <a:p/>
        </p:txBody>
      </p:sp>
      <p:sp>
        <p:nvSpPr>
          <p:cNvPr id="16" name="Google Shape;16;p5"/>
          <p:cNvSpPr txBox="1"/>
          <p:nvPr>
            <p:ph idx="2" type="body"/>
          </p:nvPr>
        </p:nvSpPr>
        <p:spPr>
          <a:xfrm>
            <a:off x="5384800" y="1828800"/>
            <a:ext cx="44704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7933" lvl="0" marL="457200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1pPr>
            <a:lvl2pPr indent="-397933" lvl="1" marL="914400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2pPr>
            <a:lvl3pPr indent="-397933" lvl="2" marL="1371600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3pPr>
            <a:lvl4pPr indent="-397933" lvl="3" marL="1828800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4pPr>
            <a:lvl5pPr indent="-397933" lvl="4" marL="2286000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5pPr>
            <a:lvl6pPr indent="-397933" lvl="5" marL="2743200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6pPr>
            <a:lvl7pPr indent="-397933" lvl="6" marL="3200400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7pPr>
            <a:lvl8pPr indent="-397933" lvl="7" marL="3657600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8pPr>
            <a:lvl9pPr indent="-397933" lvl="8" marL="4114800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idx="1" type="body"/>
          </p:nvPr>
        </p:nvSpPr>
        <p:spPr>
          <a:xfrm>
            <a:off x="304800" y="6705600"/>
            <a:ext cx="9550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1pPr>
            <a:lvl2pPr indent="-431800" lvl="1" marL="914400" algn="ctr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indent="-431800" lvl="2" marL="1371600" algn="ctr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3pPr>
            <a:lvl4pPr indent="-431800" lvl="3" marL="1828800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indent="-431800" lvl="4" marL="2286000" algn="ctr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indent="-431800" lvl="5" marL="2743200" algn="ctr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indent="-431800" lvl="6" marL="3200400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indent="-431800" lvl="7" marL="3657600" algn="ctr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indent="-431800" lvl="8" marL="4114800" algn="ctr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/>
          <p:nvPr/>
        </p:nvSpPr>
        <p:spPr>
          <a:xfrm>
            <a:off x="2854775" y="992925"/>
            <a:ext cx="6207825" cy="432350"/>
          </a:xfrm>
          <a:prstGeom prst="rect">
            <a:avLst/>
          </a:prstGeom>
          <a:noFill/>
          <a:ln>
            <a:noFill/>
          </a:ln>
        </p:spPr>
        <p:txBody>
          <a:bodyPr anchorCtr="0" anchor="t" bIns="38100" lIns="38100" spcFirstLastPara="1" rIns="38100" wrap="square" tIns="381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66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Gift Certificate</a:t>
            </a:r>
            <a:endParaRPr b="1" sz="2666">
              <a:solidFill>
                <a:srgbClr val="CC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7"/>
          <p:cNvSpPr txBox="1"/>
          <p:nvPr/>
        </p:nvSpPr>
        <p:spPr>
          <a:xfrm>
            <a:off x="3207025" y="1476250"/>
            <a:ext cx="5687650" cy="1040775"/>
          </a:xfrm>
          <a:prstGeom prst="rect">
            <a:avLst/>
          </a:prstGeom>
          <a:noFill/>
          <a:ln>
            <a:noFill/>
          </a:ln>
        </p:spPr>
        <p:txBody>
          <a:bodyPr anchorCtr="0" anchor="t" bIns="38100" lIns="38100" spcFirstLastPara="1" rIns="38100" wrap="square" tIns="381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Presented To: </a:t>
            </a:r>
            <a:r>
              <a:rPr lang="en-US" sz="1866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                                               </a:t>
            </a:r>
            <a:endParaRPr sz="1866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From: </a:t>
            </a:r>
            <a:r>
              <a:rPr lang="en-US" sz="1866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                                                           </a:t>
            </a:r>
            <a:endParaRPr sz="1866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Date: </a:t>
            </a:r>
            <a:r>
              <a:rPr lang="en-US" sz="1866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             </a:t>
            </a:r>
            <a:r>
              <a:rPr lang="en-US" sz="18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Amount: </a:t>
            </a:r>
            <a:r>
              <a:rPr lang="en-US" sz="1866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                           </a:t>
            </a:r>
            <a:endParaRPr sz="1866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7"/>
          <p:cNvSpPr txBox="1"/>
          <p:nvPr/>
        </p:nvSpPr>
        <p:spPr>
          <a:xfrm>
            <a:off x="3215850" y="2506275"/>
            <a:ext cx="5243325" cy="849225"/>
          </a:xfrm>
          <a:prstGeom prst="rect">
            <a:avLst/>
          </a:prstGeom>
          <a:noFill/>
          <a:ln>
            <a:noFill/>
          </a:ln>
        </p:spPr>
        <p:txBody>
          <a:bodyPr anchorCtr="0" anchor="t" bIns="38100" lIns="38100" spcFirstLastPara="1" rIns="38100" wrap="square" tIns="381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33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Name of Business</a:t>
            </a:r>
            <a:endParaRPr sz="13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33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Address Line 1</a:t>
            </a:r>
            <a:endParaRPr sz="13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33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Address Line 2</a:t>
            </a:r>
            <a:endParaRPr sz="13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33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Phone or Web address                      Authorized by: </a:t>
            </a:r>
            <a:r>
              <a:rPr lang="en-US" sz="1333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                     </a:t>
            </a:r>
            <a:endParaRPr sz="1333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7"/>
          <p:cNvSpPr txBox="1"/>
          <p:nvPr/>
        </p:nvSpPr>
        <p:spPr>
          <a:xfrm>
            <a:off x="2853625" y="4340375"/>
            <a:ext cx="6207825" cy="432350"/>
          </a:xfrm>
          <a:prstGeom prst="rect">
            <a:avLst/>
          </a:prstGeom>
          <a:noFill/>
          <a:ln>
            <a:noFill/>
          </a:ln>
        </p:spPr>
        <p:txBody>
          <a:bodyPr anchorCtr="0" anchor="t" bIns="38100" lIns="38100" spcFirstLastPara="1" rIns="38100" wrap="square" tIns="381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66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Gift Certificate</a:t>
            </a:r>
            <a:endParaRPr b="1" sz="2666">
              <a:solidFill>
                <a:srgbClr val="CC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7"/>
          <p:cNvSpPr txBox="1"/>
          <p:nvPr/>
        </p:nvSpPr>
        <p:spPr>
          <a:xfrm>
            <a:off x="3198175" y="4826575"/>
            <a:ext cx="5687650" cy="1040775"/>
          </a:xfrm>
          <a:prstGeom prst="rect">
            <a:avLst/>
          </a:prstGeom>
          <a:noFill/>
          <a:ln>
            <a:noFill/>
          </a:ln>
        </p:spPr>
        <p:txBody>
          <a:bodyPr anchorCtr="0" anchor="t" bIns="38100" lIns="38100" spcFirstLastPara="1" rIns="38100" wrap="square" tIns="381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Presented To: </a:t>
            </a:r>
            <a:r>
              <a:rPr lang="en-US" sz="1306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                                               </a:t>
            </a:r>
            <a:endParaRPr sz="1306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From: </a:t>
            </a:r>
            <a:r>
              <a:rPr lang="en-US" sz="1306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                                                           </a:t>
            </a:r>
            <a:endParaRPr sz="1306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Date: </a:t>
            </a:r>
            <a:r>
              <a:rPr lang="en-US" sz="1306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             </a:t>
            </a:r>
            <a:r>
              <a:rPr lang="en-US" sz="130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Amount: </a:t>
            </a:r>
            <a:r>
              <a:rPr lang="en-US" sz="1306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                           </a:t>
            </a:r>
            <a:endParaRPr sz="1306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7"/>
          <p:cNvSpPr txBox="1"/>
          <p:nvPr/>
        </p:nvSpPr>
        <p:spPr>
          <a:xfrm>
            <a:off x="3207025" y="5852000"/>
            <a:ext cx="5243325" cy="849225"/>
          </a:xfrm>
          <a:prstGeom prst="rect">
            <a:avLst/>
          </a:prstGeom>
          <a:noFill/>
          <a:ln>
            <a:noFill/>
          </a:ln>
        </p:spPr>
        <p:txBody>
          <a:bodyPr anchorCtr="0" anchor="t" bIns="38100" lIns="38100" spcFirstLastPara="1" rIns="38100" wrap="square" tIns="381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33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Name of Business</a:t>
            </a:r>
            <a:endParaRPr sz="13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33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Address Line 1</a:t>
            </a:r>
            <a:endParaRPr sz="13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33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Address Line 2</a:t>
            </a:r>
            <a:endParaRPr sz="13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33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Phone or Web address                      Authorized by: </a:t>
            </a:r>
            <a:r>
              <a:rPr lang="en-US" sz="1333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                     </a:t>
            </a:r>
            <a:endParaRPr sz="1333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">
  <a:themeElements>
    <a:clrScheme name="blank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