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69" r:id="rId2"/>
    <p:sldId id="27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D24626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451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758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6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4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366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76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81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818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58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1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1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95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6" Type="http://schemas.openxmlformats.org/officeDocument/2006/relationships/tags" Target="../tags/tag16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slideLayout" Target="../slideLayouts/slideLayout6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6147238" y="947361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979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23" name="OTLSHAPE_M_10900e365d8c4d5b85de3b30c2201e5f_Connector1"/>
          <p:cNvCxnSpPr/>
          <p:nvPr>
            <p:custDataLst>
              <p:tags r:id="rId2"/>
            </p:custDataLst>
          </p:nvPr>
        </p:nvCxnSpPr>
        <p:spPr>
          <a:xfrm>
            <a:off x="8036127" y="4613277"/>
            <a:ext cx="0" cy="228238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22" name="OTLSHAPE_M_7dbe6379af4548e7b7b49c35896067f6_Connector1"/>
          <p:cNvCxnSpPr/>
          <p:nvPr>
            <p:custDataLst>
              <p:tags r:id="rId3"/>
            </p:custDataLst>
          </p:nvPr>
        </p:nvCxnSpPr>
        <p:spPr>
          <a:xfrm>
            <a:off x="4756407" y="4613277"/>
            <a:ext cx="0" cy="432347"/>
          </a:xfrm>
          <a:prstGeom prst="line">
            <a:avLst/>
          </a:prstGeom>
          <a:ln w="9525" cap="flat" cmpd="sng" algn="ctr">
            <a:solidFill>
              <a:schemeClr val="dk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21" name="OTLSHAPE_M_666ff3e9546d4cba801ffa6adbe6cc83_Connector1"/>
          <p:cNvCxnSpPr/>
          <p:nvPr>
            <p:custDataLst>
              <p:tags r:id="rId4"/>
            </p:custDataLst>
          </p:nvPr>
        </p:nvCxnSpPr>
        <p:spPr>
          <a:xfrm>
            <a:off x="3156061" y="4613277"/>
            <a:ext cx="0" cy="434959"/>
          </a:xfrm>
          <a:prstGeom prst="line">
            <a:avLst/>
          </a:prstGeom>
          <a:ln w="9525" cap="flat" cmpd="sng" algn="ctr">
            <a:solidFill>
              <a:schemeClr val="dk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20" name="OTLSHAPE_M_809acb9bd4764553815fa5ce577572e4_Connector1"/>
          <p:cNvCxnSpPr/>
          <p:nvPr>
            <p:custDataLst>
              <p:tags r:id="rId5"/>
            </p:custDataLst>
          </p:nvPr>
        </p:nvCxnSpPr>
        <p:spPr>
          <a:xfrm>
            <a:off x="1891591" y="4613277"/>
            <a:ext cx="0" cy="432347"/>
          </a:xfrm>
          <a:prstGeom prst="line">
            <a:avLst/>
          </a:prstGeom>
          <a:ln w="9525" cap="flat" cmpd="sng" algn="ctr">
            <a:solidFill>
              <a:schemeClr val="dk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8" name="OTLSHAPE_T_000a92dd9b124873a0da1178375d72a8_LeftVerticalConnector1"/>
          <p:cNvCxnSpPr/>
          <p:nvPr>
            <p:custDataLst>
              <p:tags r:id="rId6"/>
            </p:custDataLst>
          </p:nvPr>
        </p:nvCxnSpPr>
        <p:spPr>
          <a:xfrm>
            <a:off x="883980" y="3479929"/>
            <a:ext cx="0" cy="72059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7" name="OTLSHAPE_T_d8502c78226543bc8672e994ada88a11_RightVerticalConnector1"/>
          <p:cNvCxnSpPr/>
          <p:nvPr>
            <p:custDataLst>
              <p:tags r:id="rId7"/>
            </p:custDataLst>
          </p:nvPr>
        </p:nvCxnSpPr>
        <p:spPr>
          <a:xfrm>
            <a:off x="3551208" y="3023068"/>
            <a:ext cx="0" cy="1177459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6" name="OTLSHAPE_T_d8502c78226543bc8672e994ada88a11_LeftVerticalConnector1"/>
          <p:cNvCxnSpPr/>
          <p:nvPr>
            <p:custDataLst>
              <p:tags r:id="rId8"/>
            </p:custDataLst>
          </p:nvPr>
        </p:nvCxnSpPr>
        <p:spPr>
          <a:xfrm>
            <a:off x="2049664" y="3023068"/>
            <a:ext cx="0" cy="1177459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5" name="OTLSHAPE_T_91d37359fb8646a79be5e3f88ad1e984_RightVerticalConnector1"/>
          <p:cNvCxnSpPr/>
          <p:nvPr>
            <p:custDataLst>
              <p:tags r:id="rId9"/>
            </p:custDataLst>
          </p:nvPr>
        </p:nvCxnSpPr>
        <p:spPr>
          <a:xfrm>
            <a:off x="6574082" y="2566206"/>
            <a:ext cx="0" cy="163432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4" name="OTLSHAPE_T_91d37359fb8646a79be5e3f88ad1e984_LeftVerticalConnector2"/>
          <p:cNvCxnSpPr/>
          <p:nvPr>
            <p:custDataLst>
              <p:tags r:id="rId10"/>
            </p:custDataLst>
          </p:nvPr>
        </p:nvCxnSpPr>
        <p:spPr>
          <a:xfrm>
            <a:off x="2938744" y="3085086"/>
            <a:ext cx="0" cy="111544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3" name="OTLSHAPE_T_91d37359fb8646a79be5e3f88ad1e984_LeftVerticalConnector1"/>
          <p:cNvCxnSpPr/>
          <p:nvPr>
            <p:custDataLst>
              <p:tags r:id="rId11"/>
            </p:custDataLst>
          </p:nvPr>
        </p:nvCxnSpPr>
        <p:spPr>
          <a:xfrm>
            <a:off x="2938744" y="2566207"/>
            <a:ext cx="0" cy="38066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2" name="OTLSHAPE_T_537301c8be434860a3593caac61a1d74_RightVerticalConnector1"/>
          <p:cNvCxnSpPr/>
          <p:nvPr>
            <p:custDataLst>
              <p:tags r:id="rId12"/>
            </p:custDataLst>
          </p:nvPr>
        </p:nvCxnSpPr>
        <p:spPr>
          <a:xfrm>
            <a:off x="8055883" y="2109345"/>
            <a:ext cx="0" cy="209118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1" name="OTLSHAPE_T_537301c8be434860a3593caac61a1d74_LeftVerticalConnector2"/>
          <p:cNvCxnSpPr/>
          <p:nvPr>
            <p:custDataLst>
              <p:tags r:id="rId13"/>
            </p:custDataLst>
          </p:nvPr>
        </p:nvCxnSpPr>
        <p:spPr>
          <a:xfrm>
            <a:off x="5961619" y="2642406"/>
            <a:ext cx="0" cy="155812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0" name="OTLSHAPE_T_537301c8be434860a3593caac61a1d74_LeftVerticalConnector1"/>
          <p:cNvCxnSpPr/>
          <p:nvPr>
            <p:custDataLst>
              <p:tags r:id="rId14"/>
            </p:custDataLst>
          </p:nvPr>
        </p:nvCxnSpPr>
        <p:spPr>
          <a:xfrm>
            <a:off x="5961619" y="2109345"/>
            <a:ext cx="0" cy="38066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98" name="OTLSHAPE_TB_00000000000000000000000000000000_ElapsedTimeExtension"/>
          <p:cNvSpPr/>
          <p:nvPr>
            <p:custDataLst>
              <p:tags r:id="rId15"/>
            </p:custDataLst>
          </p:nvPr>
        </p:nvSpPr>
        <p:spPr>
          <a:xfrm>
            <a:off x="844465" y="1878120"/>
            <a:ext cx="889000" cy="2322407"/>
          </a:xfrm>
          <a:prstGeom prst="rect">
            <a:avLst/>
          </a:prstGeom>
          <a:gradFill flip="none" rotWithShape="1">
            <a:gsLst>
              <a:gs pos="100000">
                <a:srgbClr val="FFBD47">
                  <a:alpha val="30196"/>
                </a:srgbClr>
              </a:gs>
              <a:gs pos="0">
                <a:srgbClr val="FFBD47"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94" name="OTLSHAPE_TB_00000000000000000000000000000000_LeftEndCaps" hidden="1"/>
          <p:cNvSpPr txBox="1"/>
          <p:nvPr>
            <p:custDataLst>
              <p:tags r:id="rId16"/>
            </p:custDataLst>
          </p:nvPr>
        </p:nvSpPr>
        <p:spPr>
          <a:xfrm>
            <a:off x="254000" y="4251496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rgbClr val="ED7D31"/>
                </a:solidFill>
                <a:latin typeface="Calibri" panose="020F0502020204030204" pitchFamily="34" charset="0"/>
              </a:rPr>
              <a:t>2018</a:t>
            </a:r>
            <a:endParaRPr lang="en-GB" b="1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12195" name="OTLSHAPE_TB_00000000000000000000000000000000_RightEndCaps" hidden="1"/>
          <p:cNvSpPr txBox="1"/>
          <p:nvPr>
            <p:custDataLst>
              <p:tags r:id="rId17"/>
            </p:custDataLst>
          </p:nvPr>
        </p:nvSpPr>
        <p:spPr>
          <a:xfrm>
            <a:off x="8439743" y="4251496"/>
            <a:ext cx="4572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orbel" panose="020B0503020204020204" pitchFamily="34" charset="0"/>
              </a:rPr>
              <a:t>2020</a:t>
            </a:r>
            <a:endParaRPr lang="en-GB" b="1">
              <a:solidFill>
                <a:schemeClr val="accent2"/>
              </a:solidFill>
              <a:latin typeface="Corbel" panose="020B0503020204020204" pitchFamily="34" charset="0"/>
            </a:endParaRPr>
          </a:p>
        </p:txBody>
      </p:sp>
      <p:sp>
        <p:nvSpPr>
          <p:cNvPr id="12196" name="OTLSHAPE_TB_00000000000000000000000000000000_ScaleContainer"/>
          <p:cNvSpPr/>
          <p:nvPr>
            <p:custDataLst>
              <p:tags r:id="rId18"/>
            </p:custDataLst>
          </p:nvPr>
        </p:nvSpPr>
        <p:spPr>
          <a:xfrm>
            <a:off x="844465" y="4200527"/>
            <a:ext cx="7480300" cy="381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97" name="OTLSHAPE_TB_00000000000000000000000000000000_ElapsedTime"/>
          <p:cNvSpPr/>
          <p:nvPr>
            <p:custDataLst>
              <p:tags r:id="rId19"/>
            </p:custDataLst>
          </p:nvPr>
        </p:nvSpPr>
        <p:spPr>
          <a:xfrm>
            <a:off x="844465" y="4200527"/>
            <a:ext cx="889000" cy="381000"/>
          </a:xfrm>
          <a:prstGeom prst="rect">
            <a:avLst/>
          </a:prstGeom>
          <a:solidFill>
            <a:schemeClr val="accent2">
              <a:alpha val="30196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99" name="OTLSHAPE_TB_00000000000000000000000000000000_TodayMarkerShape"/>
          <p:cNvSpPr/>
          <p:nvPr>
            <p:custDataLst>
              <p:tags r:id="rId20"/>
            </p:custDataLst>
          </p:nvPr>
        </p:nvSpPr>
        <p:spPr>
          <a:xfrm flipV="1">
            <a:off x="1675380" y="4073527"/>
            <a:ext cx="114300" cy="1270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00" name="OTLSHAPE_TB_00000000000000000000000000000000_TodayMarkerText"/>
          <p:cNvSpPr txBox="1"/>
          <p:nvPr>
            <p:custDataLst>
              <p:tags r:id="rId21"/>
            </p:custDataLst>
          </p:nvPr>
        </p:nvSpPr>
        <p:spPr>
          <a:xfrm>
            <a:off x="1594681" y="3933996"/>
            <a:ext cx="273793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900" spc="-18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GB" sz="900" spc="-1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201" name="OTLSHAPE_TB_00000000000000000000000000000000_TimescaleInterval1"/>
          <p:cNvSpPr txBox="1"/>
          <p:nvPr>
            <p:custDataLst>
              <p:tags r:id="rId22"/>
            </p:custDataLst>
          </p:nvPr>
        </p:nvSpPr>
        <p:spPr>
          <a:xfrm>
            <a:off x="907965" y="4313515"/>
            <a:ext cx="400751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Week 1</a:t>
            </a:r>
            <a:endParaRPr lang="en-GB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02" name="OTLSHAPE_TB_00000000000000000000000000000000_TimescaleInterval2"/>
          <p:cNvSpPr txBox="1"/>
          <p:nvPr>
            <p:custDataLst>
              <p:tags r:id="rId23"/>
            </p:custDataLst>
          </p:nvPr>
        </p:nvSpPr>
        <p:spPr>
          <a:xfrm>
            <a:off x="1737774" y="4313515"/>
            <a:ext cx="65724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6" smtClean="0">
                <a:solidFill>
                  <a:schemeClr val="lt1"/>
                </a:solidFill>
                <a:latin typeface="Calibri" panose="020F0502020204030204" pitchFamily="34" charset="0"/>
              </a:rPr>
              <a:t>7</a:t>
            </a:r>
            <a:endParaRPr lang="en-GB" sz="1000" b="1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03" name="OTLSHAPE_TB_00000000000000000000000000000000_TimescaleInterval3"/>
          <p:cNvSpPr txBox="1"/>
          <p:nvPr>
            <p:custDataLst>
              <p:tags r:id="rId24"/>
            </p:custDataLst>
          </p:nvPr>
        </p:nvSpPr>
        <p:spPr>
          <a:xfrm>
            <a:off x="2567583" y="4313515"/>
            <a:ext cx="131446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13</a:t>
            </a:r>
            <a:endParaRPr lang="en-GB" sz="1000" b="1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04" name="OTLSHAPE_TB_00000000000000000000000000000000_TimescaleInterval4"/>
          <p:cNvSpPr txBox="1"/>
          <p:nvPr>
            <p:custDataLst>
              <p:tags r:id="rId25"/>
            </p:custDataLst>
          </p:nvPr>
        </p:nvSpPr>
        <p:spPr>
          <a:xfrm>
            <a:off x="3397391" y="4313515"/>
            <a:ext cx="131446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19</a:t>
            </a:r>
            <a:endParaRPr lang="en-GB" sz="1000" b="1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05" name="OTLSHAPE_TB_00000000000000000000000000000000_TimescaleInterval5"/>
          <p:cNvSpPr txBox="1"/>
          <p:nvPr>
            <p:custDataLst>
              <p:tags r:id="rId26"/>
            </p:custDataLst>
          </p:nvPr>
        </p:nvSpPr>
        <p:spPr>
          <a:xfrm>
            <a:off x="4227200" y="4313515"/>
            <a:ext cx="131446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25</a:t>
            </a:r>
            <a:endParaRPr lang="en-GB" sz="1000" b="1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06" name="OTLSHAPE_TB_00000000000000000000000000000000_TimescaleInterval6"/>
          <p:cNvSpPr txBox="1"/>
          <p:nvPr>
            <p:custDataLst>
              <p:tags r:id="rId27"/>
            </p:custDataLst>
          </p:nvPr>
        </p:nvSpPr>
        <p:spPr>
          <a:xfrm>
            <a:off x="5057008" y="4313515"/>
            <a:ext cx="131446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31</a:t>
            </a:r>
            <a:endParaRPr lang="en-GB" sz="1000" b="1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07" name="OTLSHAPE_TB_00000000000000000000000000000000_TimescaleInterval7"/>
          <p:cNvSpPr txBox="1"/>
          <p:nvPr>
            <p:custDataLst>
              <p:tags r:id="rId28"/>
            </p:custDataLst>
          </p:nvPr>
        </p:nvSpPr>
        <p:spPr>
          <a:xfrm>
            <a:off x="5886817" y="4313515"/>
            <a:ext cx="131446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37</a:t>
            </a:r>
            <a:endParaRPr lang="en-GB" sz="1000" b="1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08" name="OTLSHAPE_TB_00000000000000000000000000000000_TimescaleInterval8"/>
          <p:cNvSpPr txBox="1"/>
          <p:nvPr>
            <p:custDataLst>
              <p:tags r:id="rId29"/>
            </p:custDataLst>
          </p:nvPr>
        </p:nvSpPr>
        <p:spPr>
          <a:xfrm>
            <a:off x="6716626" y="4313515"/>
            <a:ext cx="131446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43</a:t>
            </a:r>
            <a:endParaRPr lang="en-GB" sz="1000" b="1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09" name="OTLSHAPE_TB_00000000000000000000000000000000_TimescaleInterval9"/>
          <p:cNvSpPr txBox="1"/>
          <p:nvPr>
            <p:custDataLst>
              <p:tags r:id="rId30"/>
            </p:custDataLst>
          </p:nvPr>
        </p:nvSpPr>
        <p:spPr>
          <a:xfrm>
            <a:off x="7546434" y="4313515"/>
            <a:ext cx="131446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49</a:t>
            </a:r>
            <a:endParaRPr lang="en-GB" sz="1000" b="1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2219" name="OTLSHAPE_T_000a92dd9b124873a0da1178375d72a8_RightVerticalConnector1" hidden="1"/>
          <p:cNvCxnSpPr/>
          <p:nvPr>
            <p:custDataLst>
              <p:tags r:id="rId31"/>
            </p:custDataLst>
          </p:nvPr>
        </p:nvCxnSpPr>
        <p:spPr>
          <a:xfrm>
            <a:off x="2049650" y="3479929"/>
            <a:ext cx="0" cy="72059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24" name="OTLSHAPE_M_a5cc0d4f439c4c2a87b0bef599799b5f_Title"/>
          <p:cNvSpPr txBox="1"/>
          <p:nvPr>
            <p:custDataLst>
              <p:tags r:id="rId32"/>
            </p:custDataLst>
          </p:nvPr>
        </p:nvSpPr>
        <p:spPr>
          <a:xfrm>
            <a:off x="2423749" y="3794466"/>
            <a:ext cx="482600" cy="27906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9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Major Milestone</a:t>
            </a:r>
            <a:endParaRPr lang="en-GB" sz="9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25" name="OTLSHAPE_M_a5cc0d4f439c4c2a87b0bef599799b5f_Date" hidden="1"/>
          <p:cNvSpPr txBox="1"/>
          <p:nvPr>
            <p:custDataLst>
              <p:tags r:id="rId33"/>
            </p:custDataLst>
          </p:nvPr>
        </p:nvSpPr>
        <p:spPr>
          <a:xfrm>
            <a:off x="2662128" y="4073527"/>
            <a:ext cx="0" cy="92333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Mar 31</a:t>
            </a:r>
            <a:endParaRPr lang="en-GB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26" name="OTLSHAPE_M_a5cc0d4f439c4c2a87b0bef599799b5f_Shape"/>
          <p:cNvSpPr/>
          <p:nvPr>
            <p:custDataLst>
              <p:tags r:id="rId34"/>
            </p:custDataLst>
          </p:nvPr>
        </p:nvSpPr>
        <p:spPr>
          <a:xfrm>
            <a:off x="2573228" y="4073527"/>
            <a:ext cx="17780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27" name="OTLSHAPE_M_4fee74f0717e4dde91e73221b9c2501f_Title"/>
          <p:cNvSpPr txBox="1"/>
          <p:nvPr>
            <p:custDataLst>
              <p:tags r:id="rId35"/>
            </p:custDataLst>
          </p:nvPr>
        </p:nvSpPr>
        <p:spPr>
          <a:xfrm>
            <a:off x="4221667" y="3794466"/>
            <a:ext cx="482600" cy="27906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9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Major Milestone</a:t>
            </a:r>
            <a:endParaRPr lang="en-GB" sz="9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28" name="OTLSHAPE_M_4fee74f0717e4dde91e73221b9c2501f_Date" hidden="1"/>
          <p:cNvSpPr txBox="1"/>
          <p:nvPr>
            <p:custDataLst>
              <p:tags r:id="rId36"/>
            </p:custDataLst>
          </p:nvPr>
        </p:nvSpPr>
        <p:spPr>
          <a:xfrm>
            <a:off x="4460046" y="4073527"/>
            <a:ext cx="0" cy="92333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Jun 30</a:t>
            </a:r>
            <a:endParaRPr lang="en-GB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29" name="OTLSHAPE_M_4fee74f0717e4dde91e73221b9c2501f_Shape"/>
          <p:cNvSpPr/>
          <p:nvPr>
            <p:custDataLst>
              <p:tags r:id="rId37"/>
            </p:custDataLst>
          </p:nvPr>
        </p:nvSpPr>
        <p:spPr>
          <a:xfrm>
            <a:off x="4371146" y="4073527"/>
            <a:ext cx="17780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30" name="OTLSHAPE_M_31ea56ec24c3441389f02e1388de8aef_Title"/>
          <p:cNvSpPr txBox="1"/>
          <p:nvPr>
            <p:custDataLst>
              <p:tags r:id="rId38"/>
            </p:custDataLst>
          </p:nvPr>
        </p:nvSpPr>
        <p:spPr>
          <a:xfrm>
            <a:off x="6039343" y="3794466"/>
            <a:ext cx="482600" cy="27906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9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Major Milestone</a:t>
            </a:r>
            <a:endParaRPr lang="en-GB" sz="9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31" name="OTLSHAPE_M_31ea56ec24c3441389f02e1388de8aef_Date" hidden="1"/>
          <p:cNvSpPr txBox="1"/>
          <p:nvPr>
            <p:custDataLst>
              <p:tags r:id="rId39"/>
            </p:custDataLst>
          </p:nvPr>
        </p:nvSpPr>
        <p:spPr>
          <a:xfrm>
            <a:off x="6277722" y="4073527"/>
            <a:ext cx="0" cy="92333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Sep 30</a:t>
            </a:r>
            <a:endParaRPr lang="en-GB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32" name="OTLSHAPE_M_31ea56ec24c3441389f02e1388de8aef_Shape"/>
          <p:cNvSpPr/>
          <p:nvPr>
            <p:custDataLst>
              <p:tags r:id="rId40"/>
            </p:custDataLst>
          </p:nvPr>
        </p:nvSpPr>
        <p:spPr>
          <a:xfrm>
            <a:off x="6188822" y="4073527"/>
            <a:ext cx="17780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33" name="OTLSHAPE_M_0198293bf2534e918dac07bfe71ed0f6_Title"/>
          <p:cNvSpPr txBox="1"/>
          <p:nvPr>
            <p:custDataLst>
              <p:tags r:id="rId41"/>
            </p:custDataLst>
          </p:nvPr>
        </p:nvSpPr>
        <p:spPr>
          <a:xfrm>
            <a:off x="936487" y="4817027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smtClean="0">
                <a:solidFill>
                  <a:schemeClr val="dk2"/>
                </a:solidFill>
                <a:latin typeface="Calibri" panose="020F0502020204030204" pitchFamily="34" charset="0"/>
              </a:rPr>
              <a:t>Milestone 1</a:t>
            </a:r>
            <a:endParaRPr lang="en-GB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34" name="OTLSHAPE_M_0198293bf2534e918dac07bfe71ed0f6_Date"/>
          <p:cNvSpPr txBox="1"/>
          <p:nvPr>
            <p:custDataLst>
              <p:tags r:id="rId42"/>
            </p:custDataLst>
          </p:nvPr>
        </p:nvSpPr>
        <p:spPr>
          <a:xfrm>
            <a:off x="1066407" y="4708527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Jan 15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35" name="OTLSHAPE_M_0198293bf2534e918dac07bfe71ed0f6_Shape"/>
          <p:cNvSpPr/>
          <p:nvPr>
            <p:custDataLst>
              <p:tags r:id="rId43"/>
            </p:custDataLst>
          </p:nvPr>
        </p:nvSpPr>
        <p:spPr>
          <a:xfrm>
            <a:off x="1091427" y="4518027"/>
            <a:ext cx="177800" cy="190500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36" name="OTLSHAPE_M_809acb9bd4764553815fa5ce577572e4_Title"/>
          <p:cNvSpPr txBox="1"/>
          <p:nvPr>
            <p:custDataLst>
              <p:tags r:id="rId44"/>
            </p:custDataLst>
          </p:nvPr>
        </p:nvSpPr>
        <p:spPr>
          <a:xfrm>
            <a:off x="1647751" y="5154124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smtClean="0">
                <a:solidFill>
                  <a:schemeClr val="dk2"/>
                </a:solidFill>
                <a:latin typeface="Calibri" panose="020F0502020204030204" pitchFamily="34" charset="0"/>
              </a:rPr>
              <a:t>Milestone 2</a:t>
            </a:r>
            <a:endParaRPr lang="en-GB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37" name="OTLSHAPE_M_809acb9bd4764553815fa5ce577572e4_Date"/>
          <p:cNvSpPr txBox="1"/>
          <p:nvPr>
            <p:custDataLst>
              <p:tags r:id="rId45"/>
            </p:custDataLst>
          </p:nvPr>
        </p:nvSpPr>
        <p:spPr>
          <a:xfrm>
            <a:off x="1771259" y="5045624"/>
            <a:ext cx="2413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Feb 20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38" name="OTLSHAPE_M_809acb9bd4764553815fa5ce577572e4_Shape"/>
          <p:cNvSpPr/>
          <p:nvPr>
            <p:custDataLst>
              <p:tags r:id="rId46"/>
            </p:custDataLst>
          </p:nvPr>
        </p:nvSpPr>
        <p:spPr>
          <a:xfrm>
            <a:off x="1802691" y="4518027"/>
            <a:ext cx="177800" cy="190500"/>
          </a:xfrm>
          <a:prstGeom prst="diamond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39" name="OTLSHAPE_M_465fe34945ba4458a80d1725fc6dabba_Title"/>
          <p:cNvSpPr txBox="1"/>
          <p:nvPr>
            <p:custDataLst>
              <p:tags r:id="rId47"/>
            </p:custDataLst>
          </p:nvPr>
        </p:nvSpPr>
        <p:spPr>
          <a:xfrm>
            <a:off x="2200957" y="4817027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smtClean="0">
                <a:solidFill>
                  <a:schemeClr val="dk2"/>
                </a:solidFill>
                <a:latin typeface="Calibri" panose="020F0502020204030204" pitchFamily="34" charset="0"/>
              </a:rPr>
              <a:t>Milestone 3</a:t>
            </a:r>
            <a:endParaRPr lang="en-GB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40" name="OTLSHAPE_M_465fe34945ba4458a80d1725fc6dabba_Date"/>
          <p:cNvSpPr txBox="1"/>
          <p:nvPr>
            <p:custDataLst>
              <p:tags r:id="rId48"/>
            </p:custDataLst>
          </p:nvPr>
        </p:nvSpPr>
        <p:spPr>
          <a:xfrm>
            <a:off x="2314918" y="4708527"/>
            <a:ext cx="2667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Mar 20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41" name="OTLSHAPE_M_465fe34945ba4458a80d1725fc6dabba_Shape"/>
          <p:cNvSpPr/>
          <p:nvPr>
            <p:custDataLst>
              <p:tags r:id="rId49"/>
            </p:custDataLst>
          </p:nvPr>
        </p:nvSpPr>
        <p:spPr>
          <a:xfrm>
            <a:off x="2355897" y="4518027"/>
            <a:ext cx="177800" cy="190500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42" name="OTLSHAPE_M_666ff3e9546d4cba801ffa6adbe6cc83_Title"/>
          <p:cNvSpPr txBox="1"/>
          <p:nvPr>
            <p:custDataLst>
              <p:tags r:id="rId50"/>
            </p:custDataLst>
          </p:nvPr>
        </p:nvSpPr>
        <p:spPr>
          <a:xfrm>
            <a:off x="2912221" y="5156736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smtClean="0">
                <a:solidFill>
                  <a:schemeClr val="dk2"/>
                </a:solidFill>
                <a:latin typeface="Calibri" panose="020F0502020204030204" pitchFamily="34" charset="0"/>
              </a:rPr>
              <a:t>Milestone 4</a:t>
            </a:r>
            <a:endParaRPr lang="en-GB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43" name="OTLSHAPE_M_666ff3e9546d4cba801ffa6adbe6cc83_Date"/>
          <p:cNvSpPr txBox="1"/>
          <p:nvPr>
            <p:custDataLst>
              <p:tags r:id="rId51"/>
            </p:custDataLst>
          </p:nvPr>
        </p:nvSpPr>
        <p:spPr>
          <a:xfrm>
            <a:off x="3036406" y="5048236"/>
            <a:ext cx="2413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Apr 25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44" name="OTLSHAPE_M_666ff3e9546d4cba801ffa6adbe6cc83_Shape"/>
          <p:cNvSpPr/>
          <p:nvPr>
            <p:custDataLst>
              <p:tags r:id="rId52"/>
            </p:custDataLst>
          </p:nvPr>
        </p:nvSpPr>
        <p:spPr>
          <a:xfrm>
            <a:off x="3067161" y="4518027"/>
            <a:ext cx="177800" cy="190500"/>
          </a:xfrm>
          <a:prstGeom prst="diamond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45" name="OTLSHAPE_M_0d1ae65234a44884b3ef3206a137cd22_Title"/>
          <p:cNvSpPr txBox="1"/>
          <p:nvPr>
            <p:custDataLst>
              <p:tags r:id="rId53"/>
            </p:custDataLst>
          </p:nvPr>
        </p:nvSpPr>
        <p:spPr>
          <a:xfrm>
            <a:off x="3504942" y="4817027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smtClean="0">
                <a:solidFill>
                  <a:schemeClr val="dk2"/>
                </a:solidFill>
                <a:latin typeface="Calibri" panose="020F0502020204030204" pitchFamily="34" charset="0"/>
              </a:rPr>
              <a:t>Milestone 5</a:t>
            </a:r>
            <a:endParaRPr lang="en-GB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46" name="OTLSHAPE_M_0d1ae65234a44884b3ef3206a137cd22_Date"/>
          <p:cNvSpPr txBox="1"/>
          <p:nvPr>
            <p:custDataLst>
              <p:tags r:id="rId54"/>
            </p:custDataLst>
          </p:nvPr>
        </p:nvSpPr>
        <p:spPr>
          <a:xfrm>
            <a:off x="3615093" y="4708527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May 25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47" name="OTLSHAPE_M_0d1ae65234a44884b3ef3206a137cd22_Shape"/>
          <p:cNvSpPr/>
          <p:nvPr>
            <p:custDataLst>
              <p:tags r:id="rId55"/>
            </p:custDataLst>
          </p:nvPr>
        </p:nvSpPr>
        <p:spPr>
          <a:xfrm>
            <a:off x="3659882" y="4518027"/>
            <a:ext cx="177800" cy="190500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48" name="OTLSHAPE_M_7dbe6379af4548e7b7b49c35896067f6_Title"/>
          <p:cNvSpPr txBox="1"/>
          <p:nvPr>
            <p:custDataLst>
              <p:tags r:id="rId56"/>
            </p:custDataLst>
          </p:nvPr>
        </p:nvSpPr>
        <p:spPr>
          <a:xfrm>
            <a:off x="4512566" y="5154124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smtClean="0">
                <a:solidFill>
                  <a:schemeClr val="dk2"/>
                </a:solidFill>
                <a:latin typeface="Calibri" panose="020F0502020204030204" pitchFamily="34" charset="0"/>
              </a:rPr>
              <a:t>Milestone 6</a:t>
            </a:r>
            <a:endParaRPr lang="en-GB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49" name="OTLSHAPE_M_7dbe6379af4548e7b7b49c35896067f6_Date"/>
          <p:cNvSpPr txBox="1"/>
          <p:nvPr>
            <p:custDataLst>
              <p:tags r:id="rId57"/>
            </p:custDataLst>
          </p:nvPr>
        </p:nvSpPr>
        <p:spPr>
          <a:xfrm>
            <a:off x="4653579" y="5045624"/>
            <a:ext cx="2159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Jul 15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50" name="OTLSHAPE_M_7dbe6379af4548e7b7b49c35896067f6_Shape"/>
          <p:cNvSpPr/>
          <p:nvPr>
            <p:custDataLst>
              <p:tags r:id="rId58"/>
            </p:custDataLst>
          </p:nvPr>
        </p:nvSpPr>
        <p:spPr>
          <a:xfrm>
            <a:off x="4667507" y="4518027"/>
            <a:ext cx="177800" cy="190500"/>
          </a:xfrm>
          <a:prstGeom prst="diamond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51" name="OTLSHAPE_M_199b13988ac04c1ca5a74ba389271ac1_Title"/>
          <p:cNvSpPr txBox="1"/>
          <p:nvPr>
            <p:custDataLst>
              <p:tags r:id="rId59"/>
            </p:custDataLst>
          </p:nvPr>
        </p:nvSpPr>
        <p:spPr>
          <a:xfrm>
            <a:off x="5125044" y="4817027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smtClean="0">
                <a:solidFill>
                  <a:schemeClr val="dk2"/>
                </a:solidFill>
                <a:latin typeface="Calibri" panose="020F0502020204030204" pitchFamily="34" charset="0"/>
              </a:rPr>
              <a:t>Milestone 7</a:t>
            </a:r>
            <a:endParaRPr lang="en-GB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52" name="OTLSHAPE_M_199b13988ac04c1ca5a74ba389271ac1_Date"/>
          <p:cNvSpPr txBox="1"/>
          <p:nvPr>
            <p:custDataLst>
              <p:tags r:id="rId60"/>
            </p:custDataLst>
          </p:nvPr>
        </p:nvSpPr>
        <p:spPr>
          <a:xfrm>
            <a:off x="5243811" y="4708527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Aug 15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53" name="OTLSHAPE_M_199b13988ac04c1ca5a74ba389271ac1_Shape"/>
          <p:cNvSpPr/>
          <p:nvPr>
            <p:custDataLst>
              <p:tags r:id="rId61"/>
            </p:custDataLst>
          </p:nvPr>
        </p:nvSpPr>
        <p:spPr>
          <a:xfrm>
            <a:off x="5279984" y="4518027"/>
            <a:ext cx="177800" cy="190500"/>
          </a:xfrm>
          <a:prstGeom prst="diamond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54" name="OTLSHAPE_M_10900e365d8c4d5b85de3b30c2201e5f_Title"/>
          <p:cNvSpPr txBox="1"/>
          <p:nvPr>
            <p:custDataLst>
              <p:tags r:id="rId62"/>
            </p:custDataLst>
          </p:nvPr>
        </p:nvSpPr>
        <p:spPr>
          <a:xfrm>
            <a:off x="7792286" y="4950015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smtClean="0">
                <a:solidFill>
                  <a:schemeClr val="dk2"/>
                </a:solidFill>
                <a:latin typeface="Calibri" panose="020F0502020204030204" pitchFamily="34" charset="0"/>
              </a:rPr>
              <a:t>Milestone 8</a:t>
            </a:r>
            <a:endParaRPr lang="en-GB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55" name="OTLSHAPE_M_10900e365d8c4d5b85de3b30c2201e5f_Date"/>
          <p:cNvSpPr txBox="1"/>
          <p:nvPr>
            <p:custDataLst>
              <p:tags r:id="rId63"/>
            </p:custDataLst>
          </p:nvPr>
        </p:nvSpPr>
        <p:spPr>
          <a:xfrm>
            <a:off x="7912767" y="4841515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Dec 28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256" name="OTLSHAPE_M_10900e365d8c4d5b85de3b30c2201e5f_Shape"/>
          <p:cNvSpPr/>
          <p:nvPr>
            <p:custDataLst>
              <p:tags r:id="rId64"/>
            </p:custDataLst>
          </p:nvPr>
        </p:nvSpPr>
        <p:spPr>
          <a:xfrm>
            <a:off x="7947227" y="4518027"/>
            <a:ext cx="177800" cy="190500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57" name="OTLSHAPE_T_537301c8be434860a3593caac61a1d74_Shape"/>
          <p:cNvSpPr/>
          <p:nvPr>
            <p:custDataLst>
              <p:tags r:id="rId65"/>
            </p:custDataLst>
          </p:nvPr>
        </p:nvSpPr>
        <p:spPr>
          <a:xfrm>
            <a:off x="5961619" y="2033145"/>
            <a:ext cx="2095500" cy="152400"/>
          </a:xfrm>
          <a:prstGeom prst="round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58" name="OTLSHAPE_T_537301c8be434860a3593caac61a1d74_ShapePercentage" hidden="1"/>
          <p:cNvSpPr/>
          <p:nvPr>
            <p:custDataLst>
              <p:tags r:id="rId66"/>
            </p:custDataLst>
          </p:nvPr>
        </p:nvSpPr>
        <p:spPr>
          <a:xfrm>
            <a:off x="5961619" y="2033145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59" name="OTLSHAPE_T_537301c8be434860a3593caac61a1d74_TextPercentage" hidden="1"/>
          <p:cNvSpPr txBox="1"/>
          <p:nvPr>
            <p:custDataLst>
              <p:tags r:id="rId67"/>
            </p:custDataLst>
          </p:nvPr>
        </p:nvSpPr>
        <p:spPr>
          <a:xfrm>
            <a:off x="0" y="187812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2260" name="OTLSHAPE_T_537301c8be434860a3593caac61a1d74_StartDate" hidden="1"/>
          <p:cNvSpPr txBox="1"/>
          <p:nvPr>
            <p:custDataLst>
              <p:tags r:id="rId68"/>
            </p:custDataLst>
          </p:nvPr>
        </p:nvSpPr>
        <p:spPr>
          <a:xfrm>
            <a:off x="0" y="1878120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61" name="OTLSHAPE_T_537301c8be434860a3593caac61a1d74_EndDate" hidden="1"/>
          <p:cNvSpPr txBox="1"/>
          <p:nvPr>
            <p:custDataLst>
              <p:tags r:id="rId69"/>
            </p:custDataLst>
          </p:nvPr>
        </p:nvSpPr>
        <p:spPr>
          <a:xfrm>
            <a:off x="0" y="1878120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62" name="OTLSHAPE_T_537301c8be434860a3593caac61a1d74_Title"/>
          <p:cNvSpPr txBox="1"/>
          <p:nvPr>
            <p:custDataLst>
              <p:tags r:id="rId70"/>
            </p:custDataLst>
          </p:nvPr>
        </p:nvSpPr>
        <p:spPr>
          <a:xfrm>
            <a:off x="5961619" y="1878120"/>
            <a:ext cx="406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10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Phase 4</a:t>
            </a:r>
            <a:endParaRPr lang="en-GB" sz="10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63" name="OTLSHAPE_T_537301c8be434860a3593caac61a1d74_Duration"/>
          <p:cNvSpPr txBox="1"/>
          <p:nvPr>
            <p:custDataLst>
              <p:tags r:id="rId71"/>
            </p:custDataLst>
          </p:nvPr>
        </p:nvSpPr>
        <p:spPr>
          <a:xfrm>
            <a:off x="5961619" y="2185545"/>
            <a:ext cx="292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mtClean="0">
                <a:solidFill>
                  <a:schemeClr val="accent1"/>
                </a:solidFill>
                <a:latin typeface="Calibri" panose="020F0502020204030204" pitchFamily="34" charset="0"/>
              </a:rPr>
              <a:t>15 wks</a:t>
            </a:r>
            <a:endParaRPr lang="en-GB" sz="80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264" name="OTLSHAPE_T_537301c8be434860a3593caac61a1d74_JoinedDate"/>
          <p:cNvSpPr txBox="1"/>
          <p:nvPr>
            <p:custDataLst>
              <p:tags r:id="rId72"/>
            </p:custDataLst>
          </p:nvPr>
        </p:nvSpPr>
        <p:spPr>
          <a:xfrm>
            <a:off x="6690933" y="2047327"/>
            <a:ext cx="647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800" smtClean="0">
                <a:solidFill>
                  <a:schemeClr val="lt1"/>
                </a:solidFill>
                <a:latin typeface="Calibri" panose="020F0502020204030204" pitchFamily="34" charset="0"/>
              </a:rPr>
              <a:t>Sep 15 - Dec 29</a:t>
            </a:r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65" name="OTLSHAPE_T_91d37359fb8646a79be5e3f88ad1e984_Shape"/>
          <p:cNvSpPr/>
          <p:nvPr>
            <p:custDataLst>
              <p:tags r:id="rId73"/>
            </p:custDataLst>
          </p:nvPr>
        </p:nvSpPr>
        <p:spPr>
          <a:xfrm>
            <a:off x="2938744" y="2490006"/>
            <a:ext cx="3644900" cy="152400"/>
          </a:xfrm>
          <a:prstGeom prst="round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66" name="OTLSHAPE_T_91d37359fb8646a79be5e3f88ad1e984_ShapePercentage" hidden="1"/>
          <p:cNvSpPr/>
          <p:nvPr>
            <p:custDataLst>
              <p:tags r:id="rId74"/>
            </p:custDataLst>
          </p:nvPr>
        </p:nvSpPr>
        <p:spPr>
          <a:xfrm>
            <a:off x="2938744" y="2490006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67" name="OTLSHAPE_T_91d37359fb8646a79be5e3f88ad1e984_TextPercentage" hidden="1"/>
          <p:cNvSpPr txBox="1"/>
          <p:nvPr>
            <p:custDataLst>
              <p:tags r:id="rId75"/>
            </p:custDataLst>
          </p:nvPr>
        </p:nvSpPr>
        <p:spPr>
          <a:xfrm>
            <a:off x="0" y="233498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2268" name="OTLSHAPE_T_91d37359fb8646a79be5e3f88ad1e984_StartDate" hidden="1"/>
          <p:cNvSpPr txBox="1"/>
          <p:nvPr>
            <p:custDataLst>
              <p:tags r:id="rId76"/>
            </p:custDataLst>
          </p:nvPr>
        </p:nvSpPr>
        <p:spPr>
          <a:xfrm>
            <a:off x="0" y="2334982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69" name="OTLSHAPE_T_91d37359fb8646a79be5e3f88ad1e984_EndDate" hidden="1"/>
          <p:cNvSpPr txBox="1"/>
          <p:nvPr>
            <p:custDataLst>
              <p:tags r:id="rId77"/>
            </p:custDataLst>
          </p:nvPr>
        </p:nvSpPr>
        <p:spPr>
          <a:xfrm>
            <a:off x="0" y="2334982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70" name="OTLSHAPE_T_91d37359fb8646a79be5e3f88ad1e984_Title"/>
          <p:cNvSpPr txBox="1"/>
          <p:nvPr>
            <p:custDataLst>
              <p:tags r:id="rId78"/>
            </p:custDataLst>
          </p:nvPr>
        </p:nvSpPr>
        <p:spPr>
          <a:xfrm>
            <a:off x="2938744" y="2334982"/>
            <a:ext cx="406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10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Phase 3</a:t>
            </a:r>
            <a:endParaRPr lang="en-GB" sz="10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71" name="OTLSHAPE_T_91d37359fb8646a79be5e3f88ad1e984_Duration"/>
          <p:cNvSpPr txBox="1"/>
          <p:nvPr>
            <p:custDataLst>
              <p:tags r:id="rId79"/>
            </p:custDataLst>
          </p:nvPr>
        </p:nvSpPr>
        <p:spPr>
          <a:xfrm>
            <a:off x="2938744" y="2642406"/>
            <a:ext cx="368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mtClean="0">
                <a:solidFill>
                  <a:schemeClr val="accent1"/>
                </a:solidFill>
                <a:latin typeface="Calibri" panose="020F0502020204030204" pitchFamily="34" charset="0"/>
              </a:rPr>
              <a:t>26.4 wks</a:t>
            </a:r>
            <a:endParaRPr lang="en-GB" sz="80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272" name="OTLSHAPE_T_91d37359fb8646a79be5e3f88ad1e984_JoinedDate"/>
          <p:cNvSpPr txBox="1"/>
          <p:nvPr>
            <p:custDataLst>
              <p:tags r:id="rId80"/>
            </p:custDataLst>
          </p:nvPr>
        </p:nvSpPr>
        <p:spPr>
          <a:xfrm>
            <a:off x="4445983" y="2504188"/>
            <a:ext cx="622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800" smtClean="0">
                <a:solidFill>
                  <a:schemeClr val="lt1"/>
                </a:solidFill>
                <a:latin typeface="Calibri" panose="020F0502020204030204" pitchFamily="34" charset="0"/>
              </a:rPr>
              <a:t>Apr 15 - Oct 15</a:t>
            </a:r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73" name="OTLSHAPE_T_d8502c78226543bc8672e994ada88a11_Shape"/>
          <p:cNvSpPr/>
          <p:nvPr>
            <p:custDataLst>
              <p:tags r:id="rId81"/>
            </p:custDataLst>
          </p:nvPr>
        </p:nvSpPr>
        <p:spPr>
          <a:xfrm>
            <a:off x="2049664" y="2946868"/>
            <a:ext cx="1511300" cy="152400"/>
          </a:xfrm>
          <a:prstGeom prst="round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74" name="OTLSHAPE_T_d8502c78226543bc8672e994ada88a11_ShapePercentage" hidden="1"/>
          <p:cNvSpPr/>
          <p:nvPr>
            <p:custDataLst>
              <p:tags r:id="rId82"/>
            </p:custDataLst>
          </p:nvPr>
        </p:nvSpPr>
        <p:spPr>
          <a:xfrm>
            <a:off x="2049664" y="2946868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75" name="OTLSHAPE_T_d8502c78226543bc8672e994ada88a11_TextPercentage" hidden="1"/>
          <p:cNvSpPr txBox="1"/>
          <p:nvPr>
            <p:custDataLst>
              <p:tags r:id="rId83"/>
            </p:custDataLst>
          </p:nvPr>
        </p:nvSpPr>
        <p:spPr>
          <a:xfrm>
            <a:off x="0" y="27918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2276" name="OTLSHAPE_T_d8502c78226543bc8672e994ada88a11_StartDate" hidden="1"/>
          <p:cNvSpPr txBox="1"/>
          <p:nvPr>
            <p:custDataLst>
              <p:tags r:id="rId84"/>
            </p:custDataLst>
          </p:nvPr>
        </p:nvSpPr>
        <p:spPr>
          <a:xfrm>
            <a:off x="0" y="279184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77" name="OTLSHAPE_T_d8502c78226543bc8672e994ada88a11_EndDate" hidden="1"/>
          <p:cNvSpPr txBox="1"/>
          <p:nvPr>
            <p:custDataLst>
              <p:tags r:id="rId85"/>
            </p:custDataLst>
          </p:nvPr>
        </p:nvSpPr>
        <p:spPr>
          <a:xfrm>
            <a:off x="0" y="279184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78" name="OTLSHAPE_T_d8502c78226543bc8672e994ada88a11_Title"/>
          <p:cNvSpPr txBox="1"/>
          <p:nvPr>
            <p:custDataLst>
              <p:tags r:id="rId86"/>
            </p:custDataLst>
          </p:nvPr>
        </p:nvSpPr>
        <p:spPr>
          <a:xfrm>
            <a:off x="2049664" y="2791843"/>
            <a:ext cx="406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10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Phase 2</a:t>
            </a:r>
            <a:endParaRPr lang="en-GB" sz="10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79" name="OTLSHAPE_T_d8502c78226543bc8672e994ada88a11_Duration"/>
          <p:cNvSpPr txBox="1"/>
          <p:nvPr>
            <p:custDataLst>
              <p:tags r:id="rId87"/>
            </p:custDataLst>
          </p:nvPr>
        </p:nvSpPr>
        <p:spPr>
          <a:xfrm>
            <a:off x="2049664" y="3099268"/>
            <a:ext cx="368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mtClean="0">
                <a:solidFill>
                  <a:schemeClr val="accent1"/>
                </a:solidFill>
                <a:latin typeface="Calibri" panose="020F0502020204030204" pitchFamily="34" charset="0"/>
              </a:rPr>
              <a:t>10.8 wks</a:t>
            </a:r>
            <a:endParaRPr lang="en-GB" sz="80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280" name="OTLSHAPE_T_d8502c78226543bc8672e994ada88a11_JoinedDate"/>
          <p:cNvSpPr txBox="1"/>
          <p:nvPr>
            <p:custDataLst>
              <p:tags r:id="rId88"/>
            </p:custDataLst>
          </p:nvPr>
        </p:nvSpPr>
        <p:spPr>
          <a:xfrm>
            <a:off x="2486386" y="2961049"/>
            <a:ext cx="6350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800" smtClean="0">
                <a:solidFill>
                  <a:schemeClr val="lt1"/>
                </a:solidFill>
                <a:latin typeface="Calibri" panose="020F0502020204030204" pitchFamily="34" charset="0"/>
              </a:rPr>
              <a:t>Mar 1 - May 15</a:t>
            </a:r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81" name="OTLSHAPE_T_000a92dd9b124873a0da1178375d72a8_Shape"/>
          <p:cNvSpPr/>
          <p:nvPr>
            <p:custDataLst>
              <p:tags r:id="rId89"/>
            </p:custDataLst>
          </p:nvPr>
        </p:nvSpPr>
        <p:spPr>
          <a:xfrm>
            <a:off x="883980" y="3403729"/>
            <a:ext cx="1168400" cy="152400"/>
          </a:xfrm>
          <a:prstGeom prst="round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82" name="OTLSHAPE_T_000a92dd9b124873a0da1178375d72a8_ShapePercentage" hidden="1"/>
          <p:cNvSpPr/>
          <p:nvPr>
            <p:custDataLst>
              <p:tags r:id="rId90"/>
            </p:custDataLst>
          </p:nvPr>
        </p:nvSpPr>
        <p:spPr>
          <a:xfrm>
            <a:off x="883980" y="3403729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83" name="OTLSHAPE_T_000a92dd9b124873a0da1178375d72a8_TextPercentage" hidden="1"/>
          <p:cNvSpPr txBox="1"/>
          <p:nvPr>
            <p:custDataLst>
              <p:tags r:id="rId91"/>
            </p:custDataLst>
          </p:nvPr>
        </p:nvSpPr>
        <p:spPr>
          <a:xfrm>
            <a:off x="0" y="324870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2284" name="OTLSHAPE_T_000a92dd9b124873a0da1178375d72a8_StartDate" hidden="1"/>
          <p:cNvSpPr txBox="1"/>
          <p:nvPr>
            <p:custDataLst>
              <p:tags r:id="rId92"/>
            </p:custDataLst>
          </p:nvPr>
        </p:nvSpPr>
        <p:spPr>
          <a:xfrm>
            <a:off x="0" y="3248704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85" name="OTLSHAPE_T_000a92dd9b124873a0da1178375d72a8_EndDate" hidden="1"/>
          <p:cNvSpPr txBox="1"/>
          <p:nvPr>
            <p:custDataLst>
              <p:tags r:id="rId93"/>
            </p:custDataLst>
          </p:nvPr>
        </p:nvSpPr>
        <p:spPr>
          <a:xfrm>
            <a:off x="0" y="3248704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286" name="OTLSHAPE_T_000a92dd9b124873a0da1178375d72a8_Title"/>
          <p:cNvSpPr txBox="1"/>
          <p:nvPr>
            <p:custDataLst>
              <p:tags r:id="rId94"/>
            </p:custDataLst>
          </p:nvPr>
        </p:nvSpPr>
        <p:spPr>
          <a:xfrm>
            <a:off x="883980" y="3248704"/>
            <a:ext cx="406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10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Phase 1</a:t>
            </a:r>
            <a:endParaRPr lang="en-GB" sz="10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87" name="OTLSHAPE_T_000a92dd9b124873a0da1178375d72a8_Duration"/>
          <p:cNvSpPr txBox="1"/>
          <p:nvPr>
            <p:custDataLst>
              <p:tags r:id="rId95"/>
            </p:custDataLst>
          </p:nvPr>
        </p:nvSpPr>
        <p:spPr>
          <a:xfrm>
            <a:off x="883980" y="3556129"/>
            <a:ext cx="3175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mtClean="0">
                <a:solidFill>
                  <a:schemeClr val="accent1"/>
                </a:solidFill>
                <a:latin typeface="Calibri" panose="020F0502020204030204" pitchFamily="34" charset="0"/>
              </a:rPr>
              <a:t>8.6 wks</a:t>
            </a:r>
            <a:endParaRPr lang="en-GB" sz="80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288" name="OTLSHAPE_T_000a92dd9b124873a0da1178375d72a8_JoinedDate"/>
          <p:cNvSpPr txBox="1"/>
          <p:nvPr>
            <p:custDataLst>
              <p:tags r:id="rId96"/>
            </p:custDataLst>
          </p:nvPr>
        </p:nvSpPr>
        <p:spPr>
          <a:xfrm>
            <a:off x="1186272" y="3417911"/>
            <a:ext cx="5715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800" smtClean="0">
                <a:solidFill>
                  <a:schemeClr val="lt1"/>
                </a:solidFill>
                <a:latin typeface="Calibri" panose="020F0502020204030204" pitchFamily="34" charset="0"/>
              </a:rPr>
              <a:t>Jan 1 - Feb 28</a:t>
            </a:r>
            <a:endParaRPr lang="en-GB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9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QaGFzZXMiLCJWZXJzaW9uIjp7IiRpZCI6IjIiLCJWZXJzaW9uIjoiMy4xLjMiLCJPcmlnaW5hbEFzc2VtYmx5VmVyc2lvbiI6IjEuMDAuMDAuMDAiLCJFZGl0aW9uIjoiUGx1cyIsIklzUGx1c0VkaXRpb24iOnRydWV9LCJFZmZlY3QiOjAsIlN0eWxlIjp7IiRpZCI6IjMiLCJUaW1lYmFuZFN0eWxlIjp7IiRpZCI6IjQiLCJTY2FsZU1hcmtpbmciOjAsIlNoYXBlIjozLCJTaGFwZVN0eWxlIjp7IiRpZCI6IjUiLCJNYXJnaW4iOnsiJGlkIjoiNiIsIlRvcCI6MCwiTGVmdCI6MTAsIlJpZ2h0IjoxMCwiQm90dG9tIjowfSwiUGFkZGluZyI6eyIkaWQiOiI3IiwiVG9wIjozLCJMZWZ0IjowLCJSaWdodCI6MCwiQm90dG9tIjozfSwiQmFja2dyb3VuZCI6eyIkaWQiOiI4IiwiQ29sb3IiOnsiJGlkIjoiOSIsIkEiOjI1NSwiUiI6ODAsIkciOjgwLCJCIjo3MH19LCJJc1Zpc2libGUiOnRydWUsIldpZHRoIjow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9yYmVsIiwiSXNCb2xkIjp0cnVlLCJJc0l0YWxpYyI6ZmFsc2UsIklzVW5kZXJsaW5lZCI6ZmFsc2UsIlBhcmVudFN0eWxlIjpudWxsfSwiQXV0b1NpemUiOjAsIkZvcmVncm91bmQiOnsiJGlkIjoiMTUiLCJDb2xvciI6eyIkaWQiOiIxNiIsIkEiOjI1NSwiUiI6MjU1LCJHIjoxODksIkIiOjcxfX0sIk1heFdpZHRoIjoiSW5maW5pdHkiLCJNYXhIZWlnaHQiOiJJbmZpbml0eSIsIlNtYXJ0Rm9yZWdyb3VuZElzQWN0aXZlIjpmYWxzZSwiSG9yaXpvbnRhbEFsaWdubWVudCI6MCwiVmVydGljYWxBbGlnbm1lbnQiOjAsIlNtYXJ0Rm9yZWdyb3VuZCI6bnVsbCwiQmFja2dyb3VuZEZpbGxUeXBlIjow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yNSIsIlRvcCI6MCwiTGVmdCI6MjAsIlJpZ2h0IjowLCJCb3R0b20iOjB9LCJQYWRkaW5nIjp7IiRpZCI6IjI2IiwiVG9wIjowLCJMZWZ0IjowLCJSaWdodCI6MCwiQm90dG9tIjowfSwiQmFja2dyb3VuZCI6eyIkaWQiOiIyNyIsIkNvbG9yIjp7IiRyZWYiOiIyMCJ9fSwiSXNWaXNpYmxlIjpmYWxzZSwiV2lkdGgiOjAuMCwiSGVpZ2h0IjowLjAsIkJvcmRlclN0eWxlIjpudWxsLCJQYXJlbnRTdHlsZSI6bnVsbH0sIlRvZGF5VGV4dFN0eWxlIjp7IiRpZCI6IjI4IiwiRm9udFNldHRpbmdzIjp7IiRpZCI6IjI5IiwiRm9udFNpemUiOjk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yIiwiVG9wIjowLCJMZWZ0IjowLCJSaWdodCI6MCwiQm90dG9tIjowfSwiUGFkZGluZyI6eyIkaWQiOiIzMyIsIlRvcCI6MCwiTGVmdCI6MCwiUmlnaHQiOjAsIkJvdHRvbSI6MH0sIkJhY2tncm91bmQiOnsiJGlkIjoiMzQiLCJDb2xvciI6eyIkaWQiOiIzNSIsIkEiOjI1NSwiUiI6MjU1LCJHIjoyNTUsIkIiOjI1NX19LCJJc1Zpc2libGUiOnRydWUsIldpZHRoIjowLjAsIkhlaWdodCI6MC4wLCJCb3JkZXJTdHlsZSI6bnVsbCwiUGFyZW50U3R5bGUiOm51bGx9LCJUb2RheU1hcmtlclN0eWxlIjp7IiRpZCI6IjM2IiwiTWFyZ2luIjp7IiRpZCI6IjM3IiwiVG9wIjowLCJMZWZ0IjowLCJSaWdodCI6MCwiQm90dG9tIjowfSwiUGFkZGluZyI6eyIkaWQiOiIzOCIsIlRvcCI6MCwiTGVmdCI6MCwiUmlnaHQiOjAsIkJvdHRvbSI6MH0sIkJhY2tncm91bmQiOnsiJGlkIjoiMzkiLCJDb2xvciI6eyIkaWQiOiI0MCIsIkEiOjI1NSwiUiI6MjU1LCJHIjowLCJCIjowfX0sIklzVmlzaWJsZSI6dHJ1ZSwiV2lkdGgiOjAuMCwiSGVpZ2h0IjowLjAsIkJvcmRlclN0eWxlIjpudWxsLCJQYXJlbnRTdHlsZSI6bnVsbH0sIlNjYWxlU3R5bGUiOnsiJGlkIjoiNDEiLCJTaG93U2VnbWVudFNlcGFyYXRvcnMiOmZhbHNlLCJTZWdtZW50U2VwYXJhdG9yT3BhY2l0eSI6MzAsIkZvbnRTZXR0aW5ncyI6eyIkaWQiOiI0MiIsIkZvbnRTaXplIjoxMCwiRm9udE5hbWUiOiJDYWxpYnJpIiwiSXNCb2xkIjp0cnVlLCJJc0l0YWxpYyI6ZmFsc2UsIklzVW5kZXJsaW5lZCI6ZmFsc2UsIlBhcmVudFN0eWxlIjpudWxsfSwiQXV0b1NpemUiOjAsIkZvcmVncm91bmQiOnsiJGlkIjoiNDMiLCJDb2xvciI6eyIkaWQiOiI0NCIsIkEiOjI1NSwiUiI6MjU1LCJHIjoyNTUsIkIiOjI1NX19LCJNYXhXaWR0aCI6MjAwLjAsIk1heEhlaWdodCI6IkluZmluaXR5IiwiU21hcnRGb3JlZ3JvdW5kSXNBY3RpdmUiOmZhbHNlLCJIb3Jpem9udGFsQWxpZ25tZW50IjowLCJWZXJ0aWNhbEFsaWdubWVudCI6MSwiU21hcnRGb3JlZ3JvdW5kIjpudWxsLCJCYWNrZ3JvdW5kRmlsbFR5cGUiOjAsIk1hcmdpbiI6eyIkaWQiOiI0NSIsIlRvcCI6MCwiTGVmdCI6NSwiUmlnaHQiOjAsIkJvdHRvbSI6MH0sIlBhZGRpbmciOnsiJGlkIjoiNDYiLCJUb3AiOjAsIkxlZnQiOjAsIlJpZ2h0IjowLCJCb3R0b20iOjB9LCJCYWNrZ3JvdW5kIjp7IiRpZCI6IjQ3IiwiQ29sb3IiOnsiJHJlZiI6IjIwIn19LCJJc1Zpc2libGUiOnRydWUsIldpZHRoIjowLjAsIkhlaWdodCI6MC4wLCJCb3JkZXJTdHlsZSI6bnVsbCwiUGFyZW50U3R5bGUiOm51bGx9LCJFbGFwc2VkVGltZUJhY2tncm91bmQiOnsiJGlkIjoiNDgiLCJDb2xvciI6eyIkaWQiOiI0OSIsIkEiOjc3LCJSIjoyNTUsIkciOjE4OSwiQiI6NzF9fSwiQXBwZW5kWWVhck9uWWVhckNoYW5nZSI6dHJ1ZSwiRWxhcHNlZFRpbWVGb3JtYXQiOjEsIlRvZGF5TWFya2VyUG9zaXRpb24iOjEsIlF1aWNrUG9zaXRpb24iOjMsIkFic29sdXRlUG9zaXRpb24iOjMzMC43NTAxNTMsIk1hcmdpbiI6eyIkaWQiOiI1MCIsIlRvcCI6MCwiTGVmdCI6MTAsIlJpZ2h0IjoxMCwiQm90dG9tIjowfSwiUGFkZGluZyI6eyIkaWQiOiI1MSIsIlRvcCI6MCwiTGVmdCI6MCwiUmlnaHQiOjAsIkJvdHRvbSI6MH0sIkJhY2tncm91bmQiOnsiJGlkIjoiNTIiLCJDb2xvciI6eyIkaWQiOiI1MyIsIkEiOjI1NSwiUiI6MTc4LCJHIjo2NCwiQiI6MjZ9fSwiSXNWaXNpYmxlIjp0cnVlLCJXaWR0aCI6MC4wLCJIZWlnaHQiOjAuMCwiQm9yZGVyU3R5bGUiOm51bGwsIlBhcmVudFN0eWxlIjpudWxsfSwiRGVmYXVsdE1pbGVzdG9uZVN0eWxlIjp7IiRpZCI6IjU0IiwiU2hhcGUiOjcsIkNvbm5lY3Rvck1hcmdpbiI6eyIkaWQiOiI1NSIsIlRvcCI6MCwiTGVmdCI6MiwiUmlnaHQiOjIsIkJvdHRvbSI6MH0sIkNvbm5lY3RvclN0eWxlIjp7IiRpZCI6IjU2IiwiTGluZUNvbG9yIjp7IiRpZCI6IjU3IiwiJHR5cGUiOiJOTFJFLkNvbW1vbi5Eb20uU29saWRDb2xvckJydXNoLCBOTFJFLkNvbW1vbiIsIkNvbG9yIjp7IiRpZCI6IjU4IiwiQSI6MjU1LCJSIjo3OSwiRyI6MTI5LCJCIjoxODl9fSwiTGluZVdlaWdodCI6MS4wLCJMaW5lVHlwZSI6MCwiUGFyZW50U3R5bGUiOm51bGx9LCJJc0JlbG93VGltZWJhbmQiOmZhbHNlLCJIaWRlRGF0ZSI6ZmFsc2UsIlNoYXBlU2l6ZSI6MSwiU3BhY2luZyI6Mi4wLCJQYWRkaW5nIjp7IiRpZCI6IjU5IiwiVG9wIjo3LCJMZWZ0IjozLCJSaWdodCI6MCwiQm90dG9tIjoyfSwiU2hhcGVTdHlsZSI6eyIkaWQiOiI2MCIsIk1hcmdpbiI6eyIkaWQiOiI2MSIsIlRvcCI6MCwiTGVmdCI6MCwiUmlnaHQiOjAsIkJvdHRvbSI6MH0sIlBhZGRpbmciOnsiJGlkIjoiNjIiLCJUb3AiOjAsIkxlZnQiOjAsIlJpZ2h0IjowLCJCb3R0b20iOjB9LCJCYWNrZ3JvdW5kIjp7IiRpZCI6IjYzIiwiQ29sb3IiOnsiJGlkIjoiNjQiLCJBIjoyNTUsIlIiOjAsIkciOjExNCwiQiI6MTg4fX0sIklzVmlzaWJsZSI6dHJ1ZSwiV2lkdGgiOjE4LjAsIkhlaWdodCI6MjAuMCwiQm9yZGVyU3R5bGUiOnsiJGlkIjoiNjUiLCJMaW5lQ29sb3IiOnsiJGlkIjoiNjYiLCIkdHlwZSI6Ik5MUkUuQ29tbW9uLkRvbS5Tb2xpZENvbG9yQnJ1c2gsIE5MUkUuQ29tbW9uIiwiQ29sb3IiOnsiJGlkIjoiNjciLCJBIjoyNTUsIlIiOjI1NSwiRyI6MCwiQiI6MH19LCJMaW5lV2VpZ2h0IjowLjAsIkxpbmVUeXBlIjowLCJQYXJlbnRTdHlsZSI6bnVsbH0sIlBhcmVudFN0eWxlIjpudWxsfSwiVGl0bGVTdHlsZSI6eyIkaWQiOiI2OCIsIkZvbnRTZXR0aW5ncyI6eyIkaWQiOiI2OSIsIkZvbnRTaXplIjoxMSwiRm9udE5hbWUiOiJDYWxpYnJpIiwiSXNCb2xkIjpmYWxzZSwiSXNJdGFsaWMiOmZhbHNlLCJJc1VuZGVybGluZWQiOmZhbHNlLCJQYXJlbnRTdHlsZSI6bnVsbH0sIkF1dG9TaXplIjowLCJGb3JlZ3JvdW5kIjp7IiRpZCI6IjcwIiwiQ29sb3IiOnsiJGlkIjoiNzEiLCJBIjoyNTUsIlIiOjgwLCJHIjo4MCwiQiI6NzB9fSwiTWF4V2lkdGgiOjIwMC4wLCJNYXhIZWlnaHQiOiJJbmZpbml0eSIsIlNtYXJ0Rm9yZWdyb3VuZElzQWN0aXZlIjpmYWxzZSwiSG9yaXpvbnRhbEFsaWdubWVudCI6MSwiVmVydGljYWxBbGlnbm1lbnQiOjAsIlNtYXJ0Rm9yZWdyb3VuZCI6bnVsbCwiQmFja2dyb3VuZEZpbGxUeXBlIjowLCJNYXJnaW4iOnsiJGlkIjoiNzIiLCJUb3AiOjAsIkxlZnQiOjAsIlJpZ2h0IjowLCJCb3R0b20iOjB9LCJQYWRkaW5nIjp7IiRpZCI6IjczIiwiVG9wIjowLCJMZWZ0IjowLCJSaWdodCI6MCwiQm90dG9tIjowfSwiQmFja2dyb3VuZCI6eyIkaWQiOiI3NCIsIkNvbG9yIjp7IiRyZWYiOiIyMCJ9fSwiSXNWaXNpYmxlIjp0cnVlLCJXaWR0aCI6MC4wLCJIZWlnaHQiOjAuMCwiQm9yZGVyU3R5bGUiOm51bGwsIlBhcmVudFN0eWxlIjpudWxsfSwiRGF0ZVN0eWxlIjp7IiRpZCI6Ijc1IiwiRm9udFNldHRpbmdzIjp7IiRpZCI6Ijc2IiwiRm9udFNpemUiOjEwLCJGb250TmFtZSI6IkNhbGlicmkiLCJJc0JvbGQiOmZhbHNlLCJJc0l0YWxpYyI6ZmFsc2UsIklzVW5kZXJsaW5lZCI6ZmFsc2UsIlBhcmVudFN0eWxlIjpudWxsfSwiQXV0b1NpemUiOjAsIkZvcmVncm91bmQiOnsiJGlkIjoiNzciLCJDb2xvciI6eyIkaWQiOiI3OCIsIkEiOjI1NSwiUiI6MTc4LCJHIjozOCwiQiI6MH19LCJNYXhXaWR0aCI6MjAwLjAsIk1heEhlaWdodCI6IkluZmluaXR5IiwiU21hcnRGb3JlZ3JvdW5kSXNBY3RpdmUiOmZhbHNlLCJIb3Jpem9udGFsQWxpZ25tZW50IjowLCJWZXJ0aWNhbEFsaWdubWVudCI6MCwiU21hcnRGb3JlZ3JvdW5kIjpudWxsLCJCYWNrZ3JvdW5kRmlsbFR5cGUiOjAsIk1hcmdpbiI6eyIkaWQiOiI3OSIsIlRvcCI6MCwiTGVmdCI6MCwiUmlnaHQiOjAsIkJvdHRvbSI6MH0sIlBhZGRpbmciOnsiJGlkIjoiODAiLCJUb3AiOjAsIkxlZnQiOjAsIlJpZ2h0IjowLCJCb3R0b20iOjB9LCJCYWNrZ3JvdW5kIjp7IiRpZCI6IjgxIiwiQ29sb3IiOnsiJHJlZiI6IjIwIn19LCJJc1Zpc2libGUiOnRydWUsIldpZHRoIjowLjAsIkhlaWdodCI6MC4wLCJCb3JkZXJTdHlsZSI6bnVsbCwiUGFyZW50U3R5bGUiOm51bGx9LCJEYXRlRm9ybWF0Ijp7IiRpZCI6IjgyIiwiRm9ybWF0U3RyaW5nIjoiTU1NIGQ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RGVmYXVsdFRhc2tTdHlsZSI6eyIkaWQiOiI4MyIsIlNoYXBlIjowLCJTaGFwZVRoaWNrbmVzcyI6MSwiRHVyYXRpb25Gb3JtYXQiOjUsIkluY2x1ZGVOb25Xb3JraW5nRGF5c0luRHVyYXRpb24iOmZhbHNlLCJQZXJjZW50YWdlQ29tcGxldGVTdHlsZSI6eyIkaWQiOiI4NCIsIkZvbnRTZXR0aW5ncyI6eyIkaWQiOiI4NSIsIkZvbnRTaXplIjoxMCwiRm9udE5hbWUiOiJDYWxpYnJpIiwiSXNCb2xkIjpmYWxzZSwiSXNJdGFsaWMiOmZhbHNlLCJJc1VuZGVybGluZWQiOmZhbHNlLCJQYXJlbnRTdHlsZSI6bnVsbH0sIkF1dG9TaXplIjowLCJGb3JlZ3JvdW5kIjp7IiRpZCI6Ijg2IiwiQ29sb3IiOnsiJGlkIjoiOD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g4IiwiVG9wIjowLCJMZWZ0IjowLCJSaWdodCI6MCwiQm90dG9tIjowfSwiUGFkZGluZyI6eyIkaWQiOiI4OSIsIlRvcCI6MCwiTGVmdCI6MCwiUmlnaHQiOjAsIkJvdHRvbSI6MH0sIkJhY2tncm91bmQiOnsiJGlkIjoiOTAiLCJDb2xvciI6eyIkcmVmIjoiMjAifX0sIklzVmlzaWJsZSI6dHJ1ZSwiV2lkdGgiOjAuMCwiSGVpZ2h0IjowLjAsIkJvcmRlclN0eWxlIjpudWxsLCJQYXJlbnRTdHlsZSI6bnVsbH0sIkR1cmF0aW9uU3R5bGUiOnsiJGlkIjoiOTEiLCJGb250U2V0dGluZ3MiOnsiJGlkIjoiOTIiLCJGb250U2l6ZSI6MTAsIkZvbnROYW1lIjoiQ2FsaWJyaSIsIklzQm9sZCI6ZmFsc2UsIklzSXRhbGljIjpmYWxzZSwiSXNVbmRlcmxpbmVkIjpmYWxzZSwiUGFyZW50U3R5bGUiOm51bGx9LCJBdXRvU2l6ZSI6MCwiRm9yZWdyb3VuZCI6eyIkaWQiOiI5MyIsIkNvbG9yIjp7IiRpZCI6Ijk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UiLCJUb3AiOjAsIkxlZnQiOjAsIlJpZ2h0IjowLCJCb3R0b20iOjB9LCJQYWRkaW5nIjp7IiRpZCI6Ijk2IiwiVG9wIjowLCJMZWZ0IjowLCJSaWdodCI6MCwiQm90dG9tIjowfSwiQmFja2dyb3VuZCI6eyIkaWQiOiI5NyIsIkNvbG9yIjp7IiRyZWYiOiIyMCJ9fSwiSXNWaXNpYmxlIjp0cnVlLCJXaWR0aCI6MC4wLCJIZWlnaHQiOjAuMCwiQm9yZGVyU3R5bGUiOm51bGwsIlBhcmVudFN0eWxlIjpudWxsfSwiSG9yaXpvbnR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lZlcnRpY2FsQ29ubmVjdG9yU3R5bGUiOnsiJGlkIjoiMTAxIiwiTGluZUNvbG9yIjp7IiRpZCI6IjEwMiIsIiR0eXBlIjoiTkxSRS5Db21tb24uRG9tLlNvbGlkQ29sb3JCcnVzaCwgTkxSRS5Db21tb24iLCJDb2xvciI6eyIkaWQiOiIxMDMiLCJBIjoyNTUsIlIiOjIwNCwiRyI6MjA0LCJCIjoyMDR9fSwiTGluZVdlaWdodCI6MS4wLCJMaW5lVHlwZSI6MCwiUGFyZW50U3R5bGUiOm51bGx9LCJNYXJnaW4iOm51bGwsIlN0YXJ0RGF0ZVBvc2l0aW9uIjoyLCJFbmREYXRlUG9zaXRpb24iOjIsIkRhdGVJc1Zpc2libGUiOnRydWUsIlRpdGxlUG9zaXRpb24iOjAsIkR1cmF0aW9uUG9zaXRpb24iOjEsIlBlcmNlbnRhZ2VDb21wbGV0ZWRQb3NpdGlvbiI6NiwiU3BhY2luZyI6MiwiSXNCZWxvd1RpbWViYW5kIjpmYWxzZSwiUGVyY2VudGFnZUNvbXBsZXRlU2hhcGVPcGFjaXR5IjozNSwiU2hhcGVTdHlsZSI6eyIkaWQiOiIxMDQiLCJNYXJnaW4iOnsiJGlkIjoiMTA1IiwiVG9wIjowLCJMZWZ0Ijo0LCJSaWdodCI6NCwiQm90dG9tIjowfSwiUGFkZGluZyI6eyIkaWQiOiIxMDYiLCJUb3AiOjAsIkxlZnQiOjAsIlJpZ2h0IjowLCJCb3R0b20iOjB9LCJCYWNrZ3JvdW5kIjp7IiRpZCI6IjEwNyIsIkNvbG9yIjp7IiRpZCI6IjEwOCIsIkEiOjI1NSwiUiI6MCwiRyI6MTE0LCJCIjoxODh9fSwiSXNWaXNpYmxlIjp0cnVlLCJXaWR0aCI6MC4wLCJIZWlnaHQiOjE2LjAsIkJvcmRlclN0eWxlIjp7IiRpZCI6IjEwOSIsIkxpbmVDb2xvciI6eyIkaWQiOiIxMTAiLCIkdHlwZSI6Ik5MUkUuQ29tbW9uLkRvbS5Tb2xpZENvbG9yQnJ1c2gsIE5MUkUuQ29tbW9uIiwiQ29sb3IiOnsiJGlkIjoiMTExIiwiQSI6MjU1LCJSIjoyNTUsIkciOjAsIkIiOjB9fSwiTGluZVdlaWdodCI6MC4wLCJMaW5lVHlwZSI6MCwiUGFyZW50U3R5bGUiOm51bGx9LCJQYXJlbnRTdHlsZSI6bnVsbH0sIlRpdGxlU3R5bGUiOnsiJGlkIjoiMTEyIiwiRm9udFNldHRpbmdzIjp7IiRpZCI6IjExMyIsIkZvbnRTaXplIjoxMiwiRm9udE5hbWUiOiJDYWxpYnJpIiwiSXNCb2xkIjpmYWxzZSwiSXNJdGFsaWMiOmZhbHNlLCJJc1VuZGVybGluZWQiOmZhbHNlLCJQYXJlbnRTdHlsZSI6bnVsbH0sIkF1dG9TaXplIjowLCJGb3JlZ3JvdW5kIjp7IiRpZCI6IjExNCIsIkNvbG9yIjp7IiRpZCI6IjExN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MTYiLCJUb3AiOjAsIkxlZnQiOjAsIlJpZ2h0IjowLCJCb3R0b20iOjB9LCJQYWRkaW5nIjp7IiRpZCI6IjExNyIsIlRvcCI6MCwiTGVmdCI6MCwiUmlnaHQiOjAsIkJvdHRvbSI6MH0sIkJhY2tncm91bmQiOnsiJGlkIjoiMTE4IiwiQ29sb3IiOnsiJHJlZiI6IjIwIn19LCJJc1Zpc2libGUiOnRydWUsIldpZHRoIjowLjAsIkhlaWdodCI6MC4wLCJCb3JkZXJTdHlsZSI6bnVsbCwiUGFyZW50U3R5bGUiOm51bGx9LCJEYXRlU3R5bGUiOnsiJGlkIjoiMTE5IiwiRm9udFNldHRpbmdzIjp7IiRpZCI6IjEyMCIsIkZvbnRTaXplIjoxMiwiRm9udE5hbWUiOiJDYWxpYnJpIiwiSXNCb2xkIjpmYWxzZSwiSXNJdGFsaWMiOmZhbHNlLCJJc1VuZGVybGluZWQiOmZhbHNlLCJQYXJlbnRTdHlsZSI6bnVsbH0sIkF1dG9TaXplIjowLCJGb3JlZ3JvdW5kIjp7IiRpZCI6IjEyMSIsIkNvbG9yIjp7IiRpZCI6IjEyMi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aWQiOiIxMjMiLCJUb3AiOjAsIkxlZnQiOjAsIlJpZ2h0IjowLCJCb3R0b20iOjB9LCJQYWRkaW5nIjp7IiRpZCI6IjEyNCIsIlRvcCI6MCwiTGVmdCI6MCwiUmlnaHQiOjAsIkJvdHRvbSI6MH0sIkJhY2tncm91bmQiOnsiJGlkIjoiMTI1IiwiQ29sb3IiOnsiJHJlZiI6IjIwIn19LCJJc1Zpc2libGUiOnRydWUsIldpZHRoIjowLjAsIkhlaWdodCI6MC4wLCJCb3JkZXJTdHlsZSI6bnVsbCwiUGFyZW50U3R5bGUiOm51bGx9LCJEYXRlRm9ybWF0Ijp7IiRpZCI6IjEy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CwiX2V4cGxpY2l0bHlTZXQiOnsiJGlkIjoiMTI3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klzVmlzaWJsZSI6ZmFsc2V9fSwiU2hvd0VsYXBzZWRUaW1lR3JhZGllbnRTdHlsZSI6dHJ1ZX0sIlNjYWxlIjp7IiRpZCI6IjEyOCIsIlN0YXJ0RGF0ZSI6IjIwMTctMDEtMDFUMDA6MDA6MDBaIiwiRW5kRGF0ZSI6IjIwMTktMTItMjlUMjM6NTk6MDAiLCJGb3JtYXQiOiJ3IiwiVHlwZSI6MSwiQXV0b0RhdGVSYW5nZSI6dHJ1ZSwiV29ya2luZ0RheXMiOjMxLCJUb2RheU1hcmtlclRleHQiOiJUb2RheSIsIkF1dG9TY2FsZVR5cGUiOmZhbHNlfSwiTWlsZXN0b25lcyI6W3siJGlkIjoiMTI5IiwiRGF0ZSI6IjIwMTktMDEtMTVUMjM6NTk6MDBaIiwiU3R5bGUiOnsiJGlkIjoiMTMwIiwiU2hhcGUiOjQsIkNvbm5lY3Rvck1hcmdpbiI6eyIkcmVmIjoiNTUifSwiQ29ubmVjdG9yU3R5bGUiOnsiJGlkIjoiMTMxIiwiTGluZUNvbG9yIjp7IiRpZCI6IjEzMiIsIiR0eXBlIjoiTkxSRS5Db21tb24uRG9tLlNvbGlkQ29sb3JCcnVzaCwgTkxSRS5Db21tb24iLCJDb2xvciI6eyIkaWQiOiIxMzMiLCJBIjoyNTUsIlIiOjE3OCwiRyI6MzgsIkIiOjB9fSwiTGluZVdlaWdodCI6MS4wLCJMaW5lVHlwZSI6MCwiUGFyZW50U3R5bGUiOnsiJHJlZiI6IjU2In19LCJJc0JlbG93VGltZWJhbmQiOnRydWUsIkhpZGVEYXRlIjpmYWxzZSwiU2hhcGVTaXplIjozLCJTcGFjaW5nIjowLjAsIlBhZGRpbmciOnsiJGlkIjoiMTM0IiwiVG9wIjowLCJMZWZ0IjowLCJSaWdodCI6MCwiQm90dG9tIjowfSwiU2hhcGVTdHlsZSI6eyIkaWQiOiIxMzUiLCJNYXJnaW4iOnsiJHJlZiI6IjYxIn0sIlBhZGRpbmciOnsiJHJlZiI6IjYyIn0sIkJhY2tncm91bmQiOnsiJGlkIjoiMTM2IiwiQ29sb3IiOnsiJGlkIjoiMTM3IiwiQSI6MjU1LCJSIjoxNzgsIkciOjM4LCJCIjowfX0sIklzVmlzaWJsZSI6dHJ1ZSwiV2lkdGgiOjE0LjAsIkhlaWdodCI6MTUuMCwiQm9yZGVyU3R5bGUiOnsiJGlkIjoiMTM4IiwiTGluZUNvbG9yIjp7IiRyZWYiOiI2NiJ9LCJMaW5lV2VpZ2h0IjowLjAsIkxpbmVUeXBlIjowLCJQYXJlbnRTdHlsZSI6eyIkcmVmIjoiNjUifX0sIlBhcmVudFN0eWxlIjp7IiRyZWYiOiI2MCJ9fSwiVGl0bGVTdHlsZSI6eyIkaWQiOiIxMzkiLCJGb250U2V0dGluZ3MiOnsiJGlkIjoiMTQwIiwiRm9udFNpemUiOjgsIkZvbnROYW1lIjoiQ2FsaWJyaSIsIklzQm9sZCI6ZmFsc2UsIklzSXRhbGljIjpmYWxzZSwiSXNVbmRlcmxpbmVkIjpmYWxzZSwiUGFyZW50U3R5bGUiOnsiJHJlZiI6IjY5In19LCJBdXRvU2l6ZSI6MiwiRm9yZWdyb3VuZCI6eyIkcmVmIjoiNzAifSwiTWF4V2lkdGgiOjM5Ljc1LCJNYXhIZWlnaHQiOiJJbmZpbml0eSIsIlNtYXJ0Rm9yZWdyb3VuZElzQWN0aXZlIjpmYWxzZSwiSG9yaXpvbnRhbEFsaWdubWVudCI6MSwiVmVydGljYWxBbGlnbm1lbnQiOjAsIlNtYXJ0Rm9yZWdyb3VuZCI6bnVsbCwiQmFja2dyb3VuZEZpbGxUeXBlIjowLCJNYXJnaW4iOnsiJHJlZiI6IjcyIn0sIlBhZGRpbmciOnsiJHJlZiI6IjczIn0sIkJhY2tncm91bmQiOnsiJHJlZiI6Ijc0In0sIklzVmlzaWJsZSI6dHJ1ZSwiV2lkdGgiOjAuMCwiSGVpZ2h0IjowLjAsIkJvcmRlclN0eWxlIjp7IiRpZCI6IjE0MSIsIkxpbmVDb2xvciI6bnVsbCwiTGluZVdlaWdodCI6MC4wLCJMaW5lVHlwZSI6MCwiUGFyZW50U3R5bGUiOm51bGx9LCJQYXJlbnRTdHlsZSI6eyIkcmVmIjoiNjgifX0sIkRhdGVTdHlsZSI6eyIkaWQiOiIxNDIiLCJGb250U2V0dGluZ3MiOnsiJGlkIjoiMTQzIiwiRm9udFNpemUiOjcsIkZvbnROYW1lIjoiQ2FsaWJyaSIsIklzQm9sZCI6ZmFsc2UsIklzSXRhbGljIjpmYWxzZSwiSXNVbmRlcmxpbmVkIjpmYWxzZSwiUGFyZW50U3R5bGUiOnsiJHJlZiI6Ijc2In19LCJBdXRvU2l6ZSI6MiwiRm9yZWdyb3VuZCI6eyIkcmVmIjoiNzcifSwiTWF4V2lkdGgiOjE5LjUwMDA3ODIwMTI5Mzk0NSwiTWF4SGVpZ2h0IjoiSW5maW5pdHkiLCJTbWFydEZvcmVncm91bmRJc0FjdGl2ZSI6ZmFsc2UsIkhvcml6b250YWxBbGlnbm1lbnQiOjAsIlZlcnRpY2FsQWxpZ25tZW50IjowLCJTbWFydEZvcmVncm91bmQiOm51bGwsIkJhY2tncm91bmRGaWxsVHlwZSI6MCwiTWFyZ2luIjp7IiRyZWYiOiI3OSJ9LCJQYWRkaW5nIjp7IiRyZWYiOiI4MCJ9LCJCYWNrZ3JvdW5kIjp7IiRyZWYiOiI4MSJ9LCJJc1Zpc2libGUiOnRydWUsIldpZHRoIjowLjAsIkhlaWdodCI6MC4wLCJCb3JkZXJTdHlsZSI6eyIkaWQiOiIxNDQiLCJMaW5lQ29sb3IiOm51bGwsIkxpbmVXZWlnaHQiOjAuMCwiTGluZVR5cGUiOjAsIlBhcmVudFN0eWxlIjpudWxsfSwiUGFyZW50U3R5bGUiOnsiJHJlZiI6Ijc1In19LCJEYXRlRm9ybWF0Ijp7IiRyZWYiOiI4MiJ9LCJJc1Zpc2libGUiOnRydWUsIlBhcmVudFN0eWxlIjp7IiRyZWYiOiI1NCJ9fSwiSW5kZXgiOjEsIlBlcmNlbnRhZ2VDb21wbGV0ZSI6bnVsbCwiUG9zaXRpb24iOnsiUmF0aW8iOjAuMDkxNzQ3ODIxNTcyMzg2MiwiSXNDdXN0b20iOmZhbHNlfSwiRGF0ZUZvcm1hdCI6eyIkcmVmIjoiODIifSwiSWQiOiIwMTk4MjkzYi1mMjUzLTRlOTEtOGRhYy0wN2JmZTcxZWQwZjYiLCJJbXBvcnRJZCI6bnVsbCwiVGl0bGUiOiJNaWxlc3RvbmUgMSIsIk5vdGUiOm51bGwsIkh5cGVybGluayI6bnVsbCwiSXNDaGFuZ2VkIjpmYWxzZSwiSXNOZXciOnRydWV9LHsiJGlkIjoiMTQ1IiwiRGF0ZSI6IjIwMTktMDItMjBUMjM6NTk6MDBaIiwiU3R5bGUiOnsiJGlkIjoiMTQ2IiwiU2hhcGUiOjEsIkNvbm5lY3Rvck1hcmdpbiI6eyIkcmVmIjoiNTUifSwiQ29ubmVjdG9yU3R5bGUiOnsiJGlkIjoiMTQ3IiwiTGluZUNvbG9yIjp7IiRpZCI6IjE0OCIsIiR0eXBlIjoiTkxSRS5Db21tb24uRG9tLlNvbGlkQ29sb3JCcnVzaCwgTkxSRS5Db21tb24iLCJDb2xvciI6eyIkaWQiOiIxNDkiLCJBIjoyNTUsIlIiOjgwLCJHIjo4MCwiQiI6NzB9fSwiTGluZVdlaWdodCI6MS4wLCJMaW5lVHlwZSI6MCwiUGFyZW50U3R5bGUiOnsiJHJlZiI6IjU2In19LCJJc0JlbG93VGltZWJhbmQiOnRydWUsIkhpZGVEYXRlIjpmYWxzZSwiU2hhcGVTaXplIjozLCJTcGFjaW5nIjowLjAsIlBhZGRpbmciOnsiJGlkIjoiMTUwIiwiVG9wIjowLCJMZWZ0IjowLCJSaWdodCI6MCwiQm90dG9tIjowfSwiU2hhcGVTdHlsZSI6eyIkaWQiOiIxNTEiLCJNYXJnaW4iOnsiJHJlZiI6IjYxIn0sIlBhZGRpbmciOnsiJHJlZiI6IjYyIn0sIkJhY2tncm91bmQiOnsiJGlkIjoiMTUyIiwiQ29sb3IiOnsiJGlkIjoiMTUzIiwiQSI6MjU1LCJSIjo4MCwiRyI6ODAsIkIiOjcwfX0sIklzVmlzaWJsZSI6dHJ1ZSwiV2lkdGgiOjE0LjAsIkhlaWdodCI6MTUuMCwiQm9yZGVyU3R5bGUiOnsiJGlkIjoiMTU0IiwiTGluZUNvbG9yIjp7IiRyZWYiOiI2NiJ9LCJMaW5lV2VpZ2h0IjowLjAsIkxpbmVUeXBlIjowLCJQYXJlbnRTdHlsZSI6eyIkcmVmIjoiNjUifX0sIlBhcmVudFN0eWxlIjp7IiRyZWYiOiI2MCJ9fSwiVGl0bGVTdHlsZSI6eyIkaWQiOiIxNTUiLCJGb250U2V0dGluZ3MiOnsiJGlkIjoiMTU2IiwiRm9udFNpemUiOjgsIkZvbnROYW1lIjoiQ2FsaWJyaSIsIklzQm9sZCI6ZmFsc2UsIklzSXRhbGljIjpmYWxzZSwiSXNVbmRlcmxpbmVkIjpmYWxzZSwiUGFyZW50U3R5bGUiOnsiJHJlZiI6IjY5In19LCJBdXRvU2l6ZSI6MiwiRm9yZWdyb3VuZCI6eyIkcmVmIjoiNzAifSwiTWF4V2lkdGgiOjM5Ljc1LCJNYXhIZWlnaHQiOiJJbmZpbml0eSIsIlNtYXJ0Rm9yZWdyb3VuZElzQWN0aXZlIjpmYWxzZSwiSG9yaXpvbnRhbEFsaWdubWVudCI6MSwiVmVydGljYWxBbGlnbm1lbnQiOjAsIlNtYXJ0Rm9yZWdyb3VuZCI6bnVsbCwiQmFja2dyb3VuZEZpbGxUeXBlIjowLCJNYXJnaW4iOnsiJHJlZiI6IjcyIn0sIlBhZGRpbmciOnsiJHJlZiI6IjczIn0sIkJhY2tncm91bmQiOnsiJHJlZiI6Ijc0In0sIklzVmlzaWJsZSI6dHJ1ZSwiV2lkdGgiOjAuMCwiSGVpZ2h0IjowLjAsIkJvcmRlclN0eWxlIjp7IiRpZCI6IjE1NyIsIkxpbmVDb2xvciI6bnVsbCwiTGluZVdlaWdodCI6MC4wLCJMaW5lVHlwZSI6MCwiUGFyZW50U3R5bGUiOm51bGx9LCJQYXJlbnRTdHlsZSI6eyIkcmVmIjoiNjgifX0sIkRhdGVTdHlsZSI6eyIkaWQiOiIxNTgiLCJGb250U2V0dGluZ3MiOnsiJGlkIjoiMTU5IiwiRm9udFNpemUiOjcsIkZvbnROYW1lIjoiQ2FsaWJyaSIsIklzQm9sZCI6ZmFsc2UsIklzSXRhbGljIjpmYWxzZSwiSXNVbmRlcmxpbmVkIjpmYWxzZSwiUGFyZW50U3R5bGUiOnsiJHJlZiI6Ijc2In19LCJBdXRvU2l6ZSI6MiwiRm9yZWdyb3VuZCI6eyIkcmVmIjoiNzcifSwiTWF4V2lkdGgiOjIxLjAsIk1heEhlaWdodCI6IkluZmluaXR5IiwiU21hcnRGb3JlZ3JvdW5kSXNBY3RpdmUiOmZhbHNlLCJIb3Jpem9udGFsQWxpZ25tZW50IjowLCJWZXJ0aWNhbEFsaWdubWVudCI6MCwiU21hcnRGb3JlZ3JvdW5kIjpudWxsLCJCYWNrZ3JvdW5kRmlsbFR5cGUiOjAsIk1hcmdpbiI6eyIkcmVmIjoiNzkifSwiUGFkZGluZyI6eyIkcmVmIjoiODAifSwiQmFja2dyb3VuZCI6eyIkcmVmIjoiODEifSwiSXNWaXNpYmxlIjp0cnVlLCJXaWR0aCI6MC4wLCJIZWlnaHQiOjAuMCwiQm9yZGVyU3R5bGUiOnsiJGlkIjoiMTYwIiwiTGluZUNvbG9yIjpudWxsLCJMaW5lV2VpZ2h0IjowLjAsIkxpbmVUeXBlIjowLCJQYXJlbnRTdHlsZSI6bnVsbH0sIlBhcmVudFN0eWxlIjp7IiRyZWYiOiI3NSJ9fSwiRGF0ZUZvcm1hdCI6eyIkcmVmIjoiODIifSwiSXNWaXNpYmxlIjp0cnVlLCJQYXJlbnRTdHlsZSI6eyIkcmVmIjoiNTQifX0sIkluZGV4IjoyLCJQZXJjZW50YWdlQ29tcGxldGUiOm51bGwsIlBvc2l0aW9uIjp7IlJhdGlvIjowLjExMDgzOTAzMTM2MDc2NzUsIklzQ3VzdG9tIjp0cnVlfSwiRGF0ZUZvcm1hdCI6eyIkcmVmIjoiODIifSwiSWQiOiI4MDlhY2I5Yi1kNDc2LTQ1NTMtODE1Zi1hNWNlNTc3NTcyZTQiLCJJbXBvcnRJZCI6bnVsbCwiVGl0bGUiOiJNaWxlc3RvbmUgMiIsIk5vdGUiOm51bGwsIkh5cGVybGluayI6bnVsbCwiSXNDaGFuZ2VkIjpmYWxzZSwiSXNOZXciOnRydWV9LHsiJGlkIjoiMTYxIiwiRGF0ZSI6IjIwMTktMDMtMjBUMjM6NTk6MDBaIiwiU3R5bGUiOnsiJGlkIjoiMTYyIiwiU2hhcGUiOjQsIkNvbm5lY3Rvck1hcmdpbiI6eyIkcmVmIjoiNTUifSwiQ29ubmVjdG9yU3R5bGUiOnsiJGlkIjoiMTYzIiwiTGluZUNvbG9yIjp7IiRpZCI6IjE2NCIsIiR0eXBlIjoiTkxSRS5Db21tb24uRG9tLlNvbGlkQ29sb3JCcnVzaCwgTkxSRS5Db21tb24iLCJDb2xvciI6eyIkaWQiOiIxNjUiLCJBIjoyNTUsIlIiOjE3OCwiRyI6MzgsIkIiOjB9fSwiTGluZVdlaWdodCI6MS4wLCJMaW5lVHlwZSI6MCwiUGFyZW50U3R5bGUiOnsiJHJlZiI6IjU2In19LCJJc0JlbG93VGltZWJhbmQiOnRydWUsIkhpZGVEYXRlIjpmYWxzZSwiU2hhcGVTaXplIjozLCJTcGFjaW5nIjowLjAsIlBhZGRpbmciOnsiJGlkIjoiMTY2IiwiVG9wIjowLCJMZWZ0IjowLCJSaWdodCI6MCwiQm90dG9tIjowfSwiU2hhcGVTdHlsZSI6eyIkaWQiOiIxNjciLCJNYXJnaW4iOnsiJHJlZiI6IjYxIn0sIlBhZGRpbmciOnsiJHJlZiI6IjYyIn0sIkJhY2tncm91bmQiOnsiJGlkIjoiMTY4IiwiQ29sb3IiOnsiJGlkIjoiMTY5IiwiQSI6MjU1LCJSIjoxNzgsIkciOjM4LCJCIjowfX0sIklzVmlzaWJsZSI6dHJ1ZSwiV2lkdGgiOjE0LjAsIkhlaWdodCI6MTUuMCwiQm9yZGVyU3R5bGUiOnsiJGlkIjoiMTcwIiwiTGluZUNvbG9yIjp7IiRyZWYiOiI2NiJ9LCJMaW5lV2VpZ2h0IjowLjAsIkxpbmVUeXBlIjowLCJQYXJlbnRTdHlsZSI6eyIkcmVmIjoiNjUifX0sIlBhcmVudFN0eWxlIjp7IiRyZWYiOiI2MCJ9fSwiVGl0bGVTdHlsZSI6eyIkaWQiOiIxNzEiLCJGb250U2V0dGluZ3MiOnsiJGlkIjoiMTcyIiwiRm9udFNpemUiOjgsIkZvbnROYW1lIjoiQ2FsaWJyaSIsIklzQm9sZCI6ZmFsc2UsIklzSXRhbGljIjpmYWxzZSwiSXNVbmRlcmxpbmVkIjpmYWxzZSwiUGFyZW50U3R5bGUiOnsiJHJlZiI6IjY5In19LCJBdXRvU2l6ZSI6MiwiRm9yZWdyb3VuZCI6eyIkcmVmIjoiNzAifSwiTWF4V2lkdGgiOjM5Ljc1LCJNYXhIZWlnaHQiOiJJbmZpbml0eSIsIlNtYXJ0Rm9yZWdyb3VuZElzQWN0aXZlIjpmYWxzZSwiSG9yaXpvbnRhbEFsaWdubWVudCI6MSwiVmVydGljYWxBbGlnbm1lbnQiOjAsIlNtYXJ0Rm9yZWdyb3VuZCI6bnVsbCwiQmFja2dyb3VuZEZpbGxUeXBlIjowLCJNYXJnaW4iOnsiJHJlZiI6IjcyIn0sIlBhZGRpbmciOnsiJHJlZiI6IjczIn0sIkJhY2tncm91bmQiOnsiJHJlZiI6Ijc0In0sIklzVmlzaWJsZSI6dHJ1ZSwiV2lkdGgiOjAuMCwiSGVpZ2h0IjowLjAsIkJvcmRlclN0eWxlIjp7IiRpZCI6IjE3MyIsIkxpbmVDb2xvciI6bnVsbCwiTGluZVdlaWdodCI6MC4wLCJMaW5lVHlwZSI6MCwiUGFyZW50U3R5bGUiOm51bGx9LCJQYXJlbnRTdHlsZSI6eyIkcmVmIjoiNjgifX0sIkRhdGVTdHlsZSI6eyIkaWQiOiIxNzQiLCJGb250U2V0dGluZ3MiOnsiJGlkIjoiMTc1IiwiRm9udFNpemUiOjcsIkZvbnROYW1lIjoiQ2FsaWJyaSIsIklzQm9sZCI6ZmFsc2UsIklzSXRhbGljIjpmYWxzZSwiSXNVbmRlcmxpbmVkIjpmYWxzZSwiUGFyZW50U3R5bGUiOnsiJHJlZiI6Ijc2In19LCJBdXRvU2l6ZSI6MiwiRm9yZWdyb3VuZCI6eyIkcmVmIjoiNzcifSwiTWF4V2lkdGgiOjIyLjUwMDA3ODIwMTI5Mzk0NSwiTWF4SGVpZ2h0IjoiSW5maW5pdHkiLCJTbWFydEZvcmVncm91bmRJc0FjdGl2ZSI6ZmFsc2UsIkhvcml6b250YWxBbGlnbm1lbnQiOjAsIlZlcnRpY2FsQWxpZ25tZW50IjowLCJTbWFydEZvcmVncm91bmQiOm51bGwsIkJhY2tncm91bmRGaWxsVHlwZSI6MCwiTWFyZ2luIjp7IiRyZWYiOiI3OSJ9LCJQYWRkaW5nIjp7IiRyZWYiOiI4MCJ9LCJCYWNrZ3JvdW5kIjp7IiRyZWYiOiI4MSJ9LCJJc1Zpc2libGUiOnRydWUsIldpZHRoIjowLjAsIkhlaWdodCI6MC4wLCJCb3JkZXJTdHlsZSI6eyIkaWQiOiIxNzYiLCJMaW5lQ29sb3IiOm51bGwsIkxpbmVXZWlnaHQiOjAuMCwiTGluZVR5cGUiOjAsIlBhcmVudFN0eWxlIjpudWxsfSwiUGFyZW50U3R5bGUiOnsiJHJlZiI6Ijc1In19LCJEYXRlRm9ybWF0Ijp7IiRyZWYiOiI4MiJ9LCJJc1Zpc2libGUiOnRydWUsIlBhcmVudFN0eWxlIjp7IiRyZWYiOiI1NCJ9fSwiSW5kZXgiOjMsIlBlcmNlbnRhZ2VDb21wbGV0ZSI6bnVsbCwiUG9zaXRpb24iOnsiUmF0aW8iOjAuMDkxNzQ3ODIxNTcyMzg2MiwiSXNDdXN0b20iOmZhbHNlfSwiRGF0ZUZvcm1hdCI6eyIkcmVmIjoiODIifSwiSWQiOiI0NjVmZTM0OS00NWJhLTQ0NTgtYTgwZC0xNzI1ZmM2ZGFiYmEiLCJJbXBvcnRJZCI6bnVsbCwiVGl0bGUiOiJNaWxlc3RvbmUgMyIsIk5vdGUiOm51bGwsIkh5cGVybGluayI6bnVsbCwiSXNDaGFuZ2VkIjpmYWxzZSwiSXNOZXciOnRydWV9LHsiJGlkIjoiMTc3IiwiRGF0ZSI6IjIwMTktMDMtMzFUMjM6NTk6MDAiLCJTdHlsZSI6eyIkaWQiOiIxNzgiLCJTaGFwZSI6MTMsIkNvbm5lY3Rvck1hcmdpbiI6eyIkcmVmIjoiNTUifSwiQ29ubmVjdG9yU3R5bGUiOnsiJGlkIjoiMTc5IiwiTGluZUNvbG9yIjp7IiRpZCI6IjE4MCIsIiR0eXBlIjoiTkxSRS5Db21tb24uRG9tLlNvbGlkQ29sb3JCcnVzaCwgTkxSRS5Db21tb24iLCJDb2xvciI6eyIkaWQiOiIxODEiLCJBIjoyNTUsIlIiOjIzMiwiRyI6NzYsIkIiOjM0fX0sIkxpbmVXZWlnaHQiOjEuMCwiTGluZVR5cGUiOjAsIlBhcmVudFN0eWxlIjp7IiRyZWYiOiI1NiJ9fSwiSXNCZWxvd1RpbWViYW5kIjpmYWxzZSwiSGlkZURhdGUiOmZhbHNlLCJTaGFwZVNpemUiOjMsIlNwYWNpbmciOjAuMCwiUGFkZGluZyI6eyIkaWQiOiIxODIiLCJUb3AiOjAsIkxlZnQiOjAsIlJpZ2h0IjowLCJCb3R0b20iOjB9LCJTaGFwZVN0eWxlIjp7IiRpZCI6IjE4MyIsIk1hcmdpbiI6eyIkcmVmIjoiNjEifSwiUGFkZGluZyI6eyIkcmVmIjoiNjIifSwiQmFja2dyb3VuZCI6eyIkaWQiOiIxODQiLCJDb2xvciI6eyIkaWQiOiIxODUiLCJBIjoyNTUsIlIiOjIzMiwiRyI6NzYsIkIiOjM0fX0sIklzVmlzaWJsZSI6dHJ1ZSwiV2lkdGgiOjE0LjAsIkhlaWdodCI6MTUuMCwiQm9yZGVyU3R5bGUiOnsiJGlkIjoiMTg2IiwiTGluZUNvbG9yIjp7IiRyZWYiOiI2NiJ9LCJMaW5lV2VpZ2h0IjowLjAsIkxpbmVUeXBlIjowLCJQYXJlbnRTdHlsZSI6eyIkcmVmIjoiNjUifX0sIlBhcmVudFN0eWxlIjp7IiRyZWYiOiI2MCJ9fSwiVGl0bGVTdHlsZSI6eyIkaWQiOiIxODciLCJGb250U2V0dGluZ3MiOnsiJGlkIjoiMTg4IiwiRm9udFNpemUiOjksIkZvbnROYW1lIjoiQ2FsaWJyaSIsIklzQm9sZCI6dHJ1ZSwiSXNJdGFsaWMiOmZhbHNlLCJJc1VuZGVybGluZWQiOmZhbHNlLCJQYXJlbnRTdHlsZSI6eyIkcmVmIjoiNjkifX0sIkF1dG9TaXplIjoyLCJGb3JlZ3JvdW5kIjp7IiRyZWYiOiI3MCJ9LCJNYXhXaWR0aCI6MzguMjUsIk1heEhlaWdodCI6IkluZmluaXR5IiwiU21hcnRGb3JlZ3JvdW5kSXNBY3RpdmUiOmZhbHNlLCJIb3Jpem9udGFsQWxpZ25tZW50IjoxLCJWZXJ0aWNhbEFsaWdubWVudCI6MCwiU21hcnRGb3JlZ3JvdW5kIjpudWxsLCJCYWNrZ3JvdW5kRmlsbFR5cGUiOjAsIk1hcmdpbiI6eyIkcmVmIjoiNzIifSwiUGFkZGluZyI6eyIkcmVmIjoiNzMifSwiQmFja2dyb3VuZCI6eyIkcmVmIjoiNzQifSwiSXNWaXNpYmxlIjp0cnVlLCJXaWR0aCI6MC4wLCJIZWlnaHQiOjAuMCwiQm9yZGVyU3R5bGUiOnsiJGlkIjoiMTg5IiwiTGluZUNvbG9yIjpudWxsLCJMaW5lV2VpZ2h0IjowLjAsIkxpbmVUeXBlIjowLCJQYXJlbnRTdHlsZSI6bnVsbH0sIlBhcmVudFN0eWxlIjp7IiRyZWYiOiI2OCJ9fSwiRGF0ZVN0eWxlIjp7IiRpZCI6IjE5MCIsIkZvbnRTZXR0aW5ncyI6eyIkaWQiOiIxOTEiLCJGb250U2l6ZSI6MTAsIkZvbnROYW1lIjoiQ2FsaWJyaSIsIklzQm9sZCI6ZmFsc2UsIklzSXRhbGljIjpmYWxzZSwiSXNVbmRlcmxpbmVkIjpmYWxzZSwiUGFyZW50U3R5bGUiOnsiJHJlZiI6Ijc2In19LCJBdXRvU2l6ZSI6MCwiRm9yZWdyb3VuZCI6eyIkcmVmIjoiNzcifSwiTWF4V2lkdGgiOjIwMC4wLCJNYXhIZWlnaHQiOiJJbmZpbml0eSIsIlNtYXJ0Rm9yZWdyb3VuZElzQWN0aXZlIjpmYWxzZSwiSG9yaXpvbnRhbEFsaWdubWVudCI6MCwiVmVydGljYWxBbGlnbm1lbnQiOjAsIlNtYXJ0Rm9yZWdyb3VuZCI6bnVsbCwiQmFja2dyb3VuZEZpbGxUeXBlIjowLCJNYXJnaW4iOnsiJHJlZiI6Ijc5In0sIlBhZGRpbmciOnsiJHJlZiI6IjgwIn0sIkJhY2tncm91bmQiOnsiJHJlZiI6IjgxIn0sIklzVmlzaWJsZSI6ZmFsc2UsIldpZHRoIjowLjAsIkhlaWdodCI6MC4wLCJCb3JkZXJTdHlsZSI6eyIkaWQiOiIxOTIiLCJMaW5lQ29sb3IiOm51bGwsIkxpbmVXZWlnaHQiOjAuMCwiTGluZVR5cGUiOjAsIlBhcmVudFN0eWxlIjpudWxsfSwiUGFyZW50U3R5bGUiOnsiJHJlZiI6Ijc1In19LCJEYXRlRm9ybWF0Ijp7IiRyZWYiOiI4MiJ9LCJJc1Zpc2libGUiOnRydWUsIlBhcmVudFN0eWxlIjp7IiRyZWYiOiI1NCJ9fSwiSW5kZXgiOjQsIlBlcmNlbnRhZ2VDb21wbGV0ZSI6bnVsbCwiUG9zaXRpb24iOnsiUmF0aW8iOjAuMDgzODI0MTU3NzE0ODQzNzUsIklzQ3VzdG9tIjpmYWxzZX0sIkRhdGVGb3JtYXQiOnsiJHJlZiI6IjgyIn0sIklkIjoiYTVjYzBkNGYtNDM5Yy00YzJhLTg3YjAtYmVmNTk5Nzk5YjVmIiwiSW1wb3J0SWQiOm51bGwsIlRpdGxlIjoiTWFqb3IgTWlsZXN0b25lIiwiTm90ZSI6bnVsbCwiSHlwZXJsaW5rIjpudWxsLCJJc0NoYW5nZWQiOmZhbHNlLCJJc05ldyI6dHJ1ZX0seyIkaWQiOiIxOTMiLCJEYXRlIjoiMjAxOS0wNC0yNVQyMzo1OTowMFoiLCJTdHlsZSI6eyIkaWQiOiIxOTQiLCJTaGFwZSI6MSwiQ29ubmVjdG9yTWFyZ2luIjp7IiRyZWYiOiI1NSJ9LCJDb25uZWN0b3JTdHlsZSI6eyIkaWQiOiIxOTUiLCJMaW5lQ29sb3IiOnsiJGlkIjoiMTk2IiwiJHR5cGUiOiJOTFJFLkNvbW1vbi5Eb20uU29saWRDb2xvckJydXNoLCBOTFJFLkNvbW1vbiIsIkNvbG9yIjp7IiRpZCI6IjE5NyIsIkEiOjI1NSwiUiI6ODAsIkciOjgwLCJCIjo3MH19LCJMaW5lV2VpZ2h0IjoxLjAsIkxpbmVUeXBlIjowLCJQYXJlbnRTdHlsZSI6eyIkcmVmIjoiNTYifX0sIklzQmVsb3dUaW1lYmFuZCI6dHJ1ZSwiSGlkZURhdGUiOmZhbHNlLCJTaGFwZVNpemUiOjMsIlNwYWNpbmciOjAuMCwiUGFkZGluZyI6eyIkaWQiOiIxOTgiLCJUb3AiOjAsIkxlZnQiOjAsIlJpZ2h0IjowLCJCb3R0b20iOjB9LCJTaGFwZVN0eWxlIjp7IiRpZCI6IjE5OSIsIk1hcmdpbiI6eyIkcmVmIjoiNjEifSwiUGFkZGluZyI6eyIkcmVmIjoiNjIifSwiQmFja2dyb3VuZCI6eyIkaWQiOiIyMDAiLCJDb2xvciI6eyIkaWQiOiIyMDEiLCJBIjoyNTUsIlIiOjgwLCJHIjo4MCwiQiI6NzB9fSwiSXNWaXNpYmxlIjp0cnVlLCJXaWR0aCI6MTQuMCwiSGVpZ2h0IjoxNS4wLCJCb3JkZXJTdHlsZSI6eyIkaWQiOiIyMDIiLCJMaW5lQ29sb3IiOnsiJHJlZiI6IjY2In0sIkxpbmVXZWlnaHQiOjAuMCwiTGluZVR5cGUiOjAsIlBhcmVudFN0eWxlIjp7IiRyZWYiOiI2NSJ9fSwiUGFyZW50U3R5bGUiOnsiJHJlZiI6IjYwIn19LCJUaXRsZVN0eWxlIjp7IiRpZCI6IjIwMyIsIkZvbnRTZXR0aW5ncyI6eyIkaWQiOiIyMDQiLCJGb250U2l6ZSI6OCwiRm9udE5hbWUiOiJDYWxpYnJpIiwiSXNCb2xkIjpmYWxzZSwiSXNJdGFsaWMiOmZhbHNlLCJJc1VuZGVybGluZWQiOmZhbHNlLCJQYXJlbnRTdHlsZSI6eyIkcmVmIjoiNjkifX0sIkF1dG9TaXplIjoyLCJGb3JlZ3JvdW5kIjp7IiRyZWYiOiI3MCJ9LCJNYXhXaWR0aCI6MzkuNzUsIk1heEhlaWdodCI6IkluZmluaXR5IiwiU21hcnRGb3JlZ3JvdW5kSXNBY3RpdmUiOmZhbHNlLCJIb3Jpem9udGFsQWxpZ25tZW50IjoxLCJWZXJ0aWNhbEFsaWdubWVudCI6MCwiU21hcnRGb3JlZ3JvdW5kIjpudWxsLCJCYWNrZ3JvdW5kRmlsbFR5cGUiOjAsIk1hcmdpbiI6eyIkcmVmIjoiNzIifSwiUGFkZGluZyI6eyIkcmVmIjoiNzMifSwiQmFja2dyb3VuZCI6eyIkcmVmIjoiNzQifSwiSXNWaXNpYmxlIjp0cnVlLCJXaWR0aCI6MC4wLCJIZWlnaHQiOjAuMCwiQm9yZGVyU3R5bGUiOnsiJGlkIjoiMjA1IiwiTGluZUNvbG9yIjpudWxsLCJMaW5lV2VpZ2h0IjowLjAsIkxpbmVUeXBlIjowLCJQYXJlbnRTdHlsZSI6bnVsbH0sIlBhcmVudFN0eWxlIjp7IiRyZWYiOiI2OCJ9fSwiRGF0ZVN0eWxlIjp7IiRpZCI6IjIwNiIsIkZvbnRTZXR0aW5ncyI6eyIkaWQiOiIyMDciLCJGb250U2l6ZSI6NywiRm9udE5hbWUiOiJDYWxpYnJpIiwiSXNCb2xkIjpmYWxzZSwiSXNJdGFsaWMiOmZhbHNlLCJJc1VuZGVybGluZWQiOmZhbHNlLCJQYXJlbnRTdHlsZSI6eyIkcmVmIjoiNzYifX0sIkF1dG9TaXplIjoyLCJGb3JlZ3JvdW5kIjp7IiRyZWYiOiI3NyJ9LCJNYXhXaWR0aCI6MjAuMjUsIk1heEhlaWdodCI6IkluZmluaXR5IiwiU21hcnRGb3JlZ3JvdW5kSXNBY3RpdmUiOmZhbHNlLCJIb3Jpem9udGFsQWxpZ25tZW50IjowLCJWZXJ0aWNhbEFsaWdubWVudCI6MCwiU21hcnRGb3JlZ3JvdW5kIjpudWxsLCJCYWNrZ3JvdW5kRmlsbFR5cGUiOjAsIk1hcmdpbiI6eyIkcmVmIjoiNzkifSwiUGFkZGluZyI6eyIkcmVmIjoiODAifSwiQmFja2dyb3VuZCI6eyIkcmVmIjoiODEifSwiSXNWaXNpYmxlIjp0cnVlLCJXaWR0aCI6MC4wLCJIZWlnaHQiOjAuMCwiQm9yZGVyU3R5bGUiOnsiJGlkIjoiMjA4IiwiTGluZUNvbG9yIjpudWxsLCJMaW5lV2VpZ2h0IjowLjAsIkxpbmVUeXBlIjowLCJQYXJlbnRTdHlsZSI6bnVsbH0sIlBhcmVudFN0eWxlIjp7IiRyZWYiOiI3NSJ9fSwiRGF0ZUZvcm1hdCI6eyIkcmVmIjoiODIifSwiSXNWaXNpYmxlIjp0cnVlLCJQYXJlbnRTdHlsZSI6eyIkcmVmIjoiNTQifX0sIkluZGV4Ijo1LCJQZXJjZW50YWdlQ29tcGxldGUiOm51bGwsIlBvc2l0aW9uIjp7IlJhdGlvIjowLjExMTIxOTg3OTQzMjk2MDc5LCJJc0N1c3RvbSI6dHJ1ZX0sIkRhdGVGb3JtYXQiOnsiJHJlZiI6IjgyIn0sIklkIjoiNjY2ZmYzZTktNTQ2ZC00Y2JhLTgwMWYtZmE2YWRiZTZjYzgzIiwiSW1wb3J0SWQiOm51bGwsIlRpdGxlIjoiTWlsZXN0b25lIDQiLCJOb3RlIjpudWxsLCJIeXBlcmxpbmsiOm51bGwsIklzQ2hhbmdlZCI6ZmFsc2UsIklzTmV3Ijp0cnVlfSx7IiRpZCI6IjIwOSIsIkRhdGUiOiIyMDE5LTA1LTI1VDIzOjU5OjAwWiIsIlN0eWxlIjp7IiRpZCI6IjIxMCIsIlNoYXBlIjo0LCJDb25uZWN0b3JNYXJnaW4iOnsiJHJlZiI6IjU1In0sIkNvbm5lY3RvclN0eWxlIjp7IiRpZCI6IjIxMSIsIkxpbmVDb2xvciI6eyIkaWQiOiIyMTIiLCIkdHlwZSI6Ik5MUkUuQ29tbW9uLkRvbS5Tb2xpZENvbG9yQnJ1c2gsIE5MUkUuQ29tbW9uIiwiQ29sb3IiOnsiJGlkIjoiMjEzIiwiQSI6MjU1LCJSIjoxNzgsIkciOjM4LCJCIjowfX0sIkxpbmVXZWlnaHQiOjEuMCwiTGluZVR5cGUiOjAsIlBhcmVudFN0eWxlIjp7IiRyZWYiOiI1NiJ9fSwiSXNCZWxvd1RpbWViYW5kIjp0cnVlLCJIaWRlRGF0ZSI6ZmFsc2UsIlNoYXBlU2l6ZSI6MywiU3BhY2luZyI6MC4wLCJQYWRkaW5nIjp7IiRpZCI6IjIxNCIsIlRvcCI6MCwiTGVmdCI6MCwiUmlnaHQiOjAsIkJvdHRvbSI6MH0sIlNoYXBlU3R5bGUiOnsiJGlkIjoiMjE1IiwiTWFyZ2luIjp7IiRyZWYiOiI2MSJ9LCJQYWRkaW5nIjp7IiRyZWYiOiI2MiJ9LCJCYWNrZ3JvdW5kIjp7IiRpZCI6IjIxNiIsIkNvbG9yIjp7IiRpZCI6IjIxNyIsIkEiOjI1NSwiUiI6MTc4LCJHIjozOCwiQiI6MH19LCJJc1Zpc2libGUiOnRydWUsIldpZHRoIjoxNC4wLCJIZWlnaHQiOjE1LjAsIkJvcmRlclN0eWxlIjp7IiRpZCI6IjIxOCIsIkxpbmVDb2xvciI6eyIkcmVmIjoiNjYifSwiTGluZVdlaWdodCI6MC4wLCJMaW5lVHlwZSI6MCwiUGFyZW50U3R5bGUiOnsiJHJlZiI6IjY1In19LCJQYXJlbnRTdHlsZSI6eyIkcmVmIjoiNjAifX0sIlRpdGxlU3R5bGUiOnsiJGlkIjoiMjE5IiwiRm9udFNldHRpbmdzIjp7IiRpZCI6IjIyMCIsIkZvbnRTaXplIjo4LCJGb250TmFtZSI6IkNhbGlicmkiLCJJc0JvbGQiOmZhbHNlLCJJc0l0YWxpYyI6ZmFsc2UsIklzVW5kZXJsaW5lZCI6ZmFsc2UsIlBhcmVudFN0eWxlIjp7IiRyZWYiOiI2OSJ9fSwiQXV0b1NpemUiOjIsIkZvcmVncm91bmQiOnsiJHJlZiI6IjcwIn0sIk1heFdpZHRoIjozOS43NSwiTWF4SGVpZ2h0IjoiSW5maW5pdHkiLCJTbWFydEZvcmVncm91bmRJc0FjdGl2ZSI6ZmFsc2UsIkhvcml6b250YWxBbGlnbm1lbnQiOjEsIlZlcnRpY2FsQWxpZ25tZW50IjowLCJTbWFydEZvcmVncm91bmQiOm51bGwsIkJhY2tncm91bmRGaWxsVHlwZSI6MCwiTWFyZ2luIjp7IiRyZWYiOiI3MiJ9LCJQYWRkaW5nIjp7IiRyZWYiOiI3MyJ9LCJCYWNrZ3JvdW5kIjp7IiRyZWYiOiI3NCJ9LCJJc1Zpc2libGUiOnRydWUsIldpZHRoIjowLjAsIkhlaWdodCI6MC4wLCJCb3JkZXJTdHlsZSI6eyIkaWQiOiIyMjEiLCJMaW5lQ29sb3IiOm51bGwsIkxpbmVXZWlnaHQiOjAuMCwiTGluZVR5cGUiOjAsIlBhcmVudFN0eWxlIjpudWxsfSwiUGFyZW50U3R5bGUiOnsiJHJlZiI6IjY4In19LCJEYXRlU3R5bGUiOnsiJGlkIjoiMjIyIiwiRm9udFNldHRpbmdzIjp7IiRpZCI6IjIyMyIsIkZvbnRTaXplIjo3LCJGb250TmFtZSI6IkNhbGlicmkiLCJJc0JvbGQiOmZhbHNlLCJJc0l0YWxpYyI6ZmFsc2UsIklzVW5kZXJsaW5lZCI6ZmFsc2UsIlBhcmVudFN0eWxlIjp7IiRyZWYiOiI3NiJ9fSwiQXV0b1NpemUiOjIsIkZvcmVncm91bmQiOnsiJHJlZiI6Ijc3In0sIk1heFdpZHRoIjoyMy4yNSwiTWF4SGVpZ2h0IjoiSW5maW5pdHkiLCJTbWFydEZvcmVncm91bmRJc0FjdGl2ZSI6ZmFsc2UsIkhvcml6b250YWxBbGlnbm1lbnQiOjAsIlZlcnRpY2FsQWxpZ25tZW50IjowLCJTbWFydEZvcmVncm91bmQiOm51bGwsIkJhY2tncm91bmRGaWxsVHlwZSI6MCwiTWFyZ2luIjp7IiRyZWYiOiI3OSJ9LCJQYWRkaW5nIjp7IiRyZWYiOiI4MCJ9LCJCYWNrZ3JvdW5kIjp7IiRyZWYiOiI4MSJ9LCJJc1Zpc2libGUiOnRydWUsIldpZHRoIjowLjAsIkhlaWdodCI6MC4wLCJCb3JkZXJTdHlsZSI6eyIkaWQiOiIyMjQiLCJMaW5lQ29sb3IiOm51bGwsIkxpbmVXZWlnaHQiOjAuMCwiTGluZVR5cGUiOjAsIlBhcmVudFN0eWxlIjpudWxsfSwiUGFyZW50U3R5bGUiOnsiJHJlZiI6Ijc1In19LCJEYXRlRm9ybWF0Ijp7IiRyZWYiOiI4MiJ9LCJJc1Zpc2libGUiOnRydWUsIlBhcmVudFN0eWxlIjp7IiRyZWYiOiI1NCJ9fSwiSW5kZXgiOjYsIlBlcmNlbnRhZ2VDb21wbGV0ZSI6bnVsbCwiUG9zaXRpb24iOnsiUmF0aW8iOjAuMDkxNzQ3ODIxNTcyMzg2MiwiSXNDdXN0b20iOmZhbHNlfSwiRGF0ZUZvcm1hdCI6eyIkcmVmIjoiODIifSwiSWQiOiIwZDFhZTY1Mi0zNGE0LTQ4ODQtYjNlZi0zMjA2YTEzN2NkMjIiLCJJbXBvcnRJZCI6bnVsbCwiVGl0bGUiOiJNaWxlc3RvbmUgNSIsIk5vdGUiOm51bGwsIkh5cGVybGluayI6bnVsbCwiSXNDaGFuZ2VkIjpmYWxzZSwiSXNOZXciOnRydWV9LHsiJGlkIjoiMjI1IiwiRGF0ZSI6IjIwMTktMDYtMzBUMjM6NTk6MDAiLCJTdHlsZSI6eyIkaWQiOiIyMjYiLCJTaGFwZSI6MTMsIkNvbm5lY3Rvck1hcmdpbiI6eyIkcmVmIjoiNTUifSwiQ29ubmVjdG9yU3R5bGUiOnsiJGlkIjoiMjI3IiwiTGluZUNvbG9yIjp7IiRpZCI6IjIyOCIsIiR0eXBlIjoiTkxSRS5Db21tb24uRG9tLlNvbGlkQ29sb3JCcnVzaCwgTkxSRS5Db21tb24iLCJDb2xvciI6eyIkaWQiOiIyMjkiLCJBIjoyNTUsIlIiOjIzMiwiRyI6NzYsIkIiOjM0fX0sIkxpbmVXZWlnaHQiOjEuMCwiTGluZVR5cGUiOjAsIlBhcmVudFN0eWxlIjp7IiRyZWYiOiI1NiJ9fSwiSXNCZWxvd1RpbWViYW5kIjpmYWxzZSwiSGlkZURhdGUiOmZhbHNlLCJTaGFwZVNpemUiOjMsIlNwYWNpbmciOjAuMCwiUGFkZGluZyI6eyIkaWQiOiIyMzAiLCJUb3AiOjAsIkxlZnQiOjAsIlJpZ2h0IjowLCJCb3R0b20iOjB9LCJTaGFwZVN0eWxlIjp7IiRpZCI6IjIzMSIsIk1hcmdpbiI6eyIkcmVmIjoiNjEifSwiUGFkZGluZyI6eyIkcmVmIjoiNjIifSwiQmFja2dyb3VuZCI6eyIkaWQiOiIyMzIiLCJDb2xvciI6eyIkaWQiOiIyMzMiLCJBIjoyNTUsIlIiOjIzMiwiRyI6NzYsIkIiOjM0fX0sIklzVmlzaWJsZSI6dHJ1ZSwiV2lkdGgiOjE0LjAsIkhlaWdodCI6MTUuMCwiQm9yZGVyU3R5bGUiOnsiJGlkIjoiMjM0IiwiTGluZUNvbG9yIjp7IiRyZWYiOiI2NiJ9LCJMaW5lV2VpZ2h0IjowLjAsIkxpbmVUeXBlIjowLCJQYXJlbnRTdHlsZSI6eyIkcmVmIjoiNjUifX0sIlBhcmVudFN0eWxlIjp7IiRyZWYiOiI2MCJ9fSwiVGl0bGVTdHlsZSI6eyIkaWQiOiIyMzUiLCJGb250U2V0dGluZ3MiOnsiJGlkIjoiMjM2IiwiRm9udFNpemUiOjksIkZvbnROYW1lIjoiQ2FsaWJyaSIsIklzQm9sZCI6dHJ1ZSwiSXNJdGFsaWMiOmZhbHNlLCJJc1VuZGVybGluZWQiOmZhbHNlLCJQYXJlbnRTdHlsZSI6eyIkcmVmIjoiNjkifX0sIkF1dG9TaXplIjoyLCJGb3JlZ3JvdW5kIjp7IiRyZWYiOiI3MCJ9LCJNYXhXaWR0aCI6MzguMjUsIk1heEhlaWdodCI6IkluZmluaXR5IiwiU21hcnRGb3JlZ3JvdW5kSXNBY3RpdmUiOmZhbHNlLCJIb3Jpem9udGFsQWxpZ25tZW50IjoxLCJWZXJ0aWNhbEFsaWdubWVudCI6MCwiU21hcnRGb3JlZ3JvdW5kIjpudWxsLCJCYWNrZ3JvdW5kRmlsbFR5cGUiOjAsIk1hcmdpbiI6eyIkcmVmIjoiNzIifSwiUGFkZGluZyI6eyIkcmVmIjoiNzMifSwiQmFja2dyb3VuZCI6eyIkcmVmIjoiNzQifSwiSXNWaXNpYmxlIjp0cnVlLCJXaWR0aCI6MC4wLCJIZWlnaHQiOjAuMCwiQm9yZGVyU3R5bGUiOnsiJGlkIjoiMjM3IiwiTGluZUNvbG9yIjpudWxsLCJMaW5lV2VpZ2h0IjowLjAsIkxpbmVUeXBlIjowLCJQYXJlbnRTdHlsZSI6bnVsbH0sIlBhcmVudFN0eWxlIjp7IiRyZWYiOiI2OCJ9fSwiRGF0ZVN0eWxlIjp7IiRpZCI6IjIzOCIsIkZvbnRTZXR0aW5ncyI6eyIkaWQiOiIyMzkiLCJGb250U2l6ZSI6MTAsIkZvbnROYW1lIjoiQ2FsaWJyaSIsIklzQm9sZCI6ZmFsc2UsIklzSXRhbGljIjpmYWxzZSwiSXNVbmRlcmxpbmVkIjpmYWxzZSwiUGFyZW50U3R5bGUiOnsiJHJlZiI6Ijc2In19LCJBdXRvU2l6ZSI6MCwiRm9yZWdyb3VuZCI6eyIkcmVmIjoiNzcifSwiTWF4V2lkdGgiOjIwMC4wLCJNYXhIZWlnaHQiOiJJbmZpbml0eSIsIlNtYXJ0Rm9yZWdyb3VuZElzQWN0aXZlIjpmYWxzZSwiSG9yaXpvbnRhbEFsaWdubWVudCI6MCwiVmVydGljYWxBbGlnbm1lbnQiOjAsIlNtYXJ0Rm9yZWdyb3VuZCI6bnVsbCwiQmFja2dyb3VuZEZpbGxUeXBlIjowLCJNYXJnaW4iOnsiJHJlZiI6Ijc5In0sIlBhZGRpbmciOnsiJHJlZiI6IjgwIn0sIkJhY2tncm91bmQiOnsiJHJlZiI6IjgxIn0sIklzVmlzaWJsZSI6ZmFsc2UsIldpZHRoIjowLjAsIkhlaWdodCI6MC4wLCJCb3JkZXJTdHlsZSI6eyIkaWQiOiIyNDAiLCJMaW5lQ29sb3IiOm51bGwsIkxpbmVXZWlnaHQiOjAuMCwiTGluZVR5cGUiOjAsIlBhcmVudFN0eWxlIjpudWxsfSwiUGFyZW50U3R5bGUiOnsiJHJlZiI6Ijc1In19LCJEYXRlRm9ybWF0Ijp7IiRyZWYiOiI4MiJ9LCJJc1Zpc2libGUiOnRydWUsIlBhcmVudFN0eWxlIjp7IiRyZWYiOiI1NCJ9fSwiSW5kZXgiOjcsIlBlcmNlbnRhZ2VDb21wbGV0ZSI6bnVsbCwiUG9zaXRpb24iOnsiUmF0aW8iOjAuMDgzODI0MTU3NzE0ODQzNzUsIklzQ3VzdG9tIjpmYWxzZX0sIkRhdGVGb3JtYXQiOnsiJHJlZiI6IjgyIn0sIklkIjoiNGZlZTc0ZjAtNzE3ZS00ZGRlLTkxZTctMzIyMWI5YzI1MDFmIiwiSW1wb3J0SWQiOm51bGwsIlRpdGxlIjoiTWFqb3IgTWlsZXN0b25lIiwiTm90ZSI6bnVsbCwiSHlwZXJsaW5rIjpudWxsLCJJc0NoYW5nZWQiOmZhbHNlLCJJc05ldyI6dHJ1ZX0seyIkaWQiOiIyNDEiLCJEYXRlIjoiMjAxOS0wNy0xNVQyMzo1OTowMFoiLCJTdHlsZSI6eyIkaWQiOiIyNDIiLCJTaGFwZSI6MSwiQ29ubmVjdG9yTWFyZ2luIjp7IiRyZWYiOiI1NSJ9LCJDb25uZWN0b3JTdHlsZSI6eyIkaWQiOiIyNDMiLCJMaW5lQ29sb3IiOnsiJGlkIjoiMjQ0IiwiJHR5cGUiOiJOTFJFLkNvbW1vbi5Eb20uU29saWRDb2xvckJydXNoLCBOTFJFLkNvbW1vbiIsIkNvbG9yIjp7IiRpZCI6IjI0NSIsIkEiOjI1NSwiUiI6ODAsIkciOjgwLCJCIjo3MH19LCJMaW5lV2VpZ2h0IjoxLjAsIkxpbmVUeXBlIjowLCJQYXJlbnRTdHlsZSI6eyIkcmVmIjoiNTYifX0sIklzQmVsb3dUaW1lYmFuZCI6dHJ1ZSwiSGlkZURhdGUiOmZhbHNlLCJTaGFwZVNpemUiOjMsIlNwYWNpbmciOjAuMCwiUGFkZGluZyI6eyIkaWQiOiIyNDYiLCJUb3AiOjAsIkxlZnQiOjAsIlJpZ2h0IjowLCJCb3R0b20iOjB9LCJTaGFwZVN0eWxlIjp7IiRpZCI6IjI0NyIsIk1hcmdpbiI6eyIkcmVmIjoiNjEifSwiUGFkZGluZyI6eyIkcmVmIjoiNjIifSwiQmFja2dyb3VuZCI6eyIkaWQiOiIyNDgiLCJDb2xvciI6eyIkaWQiOiIyNDkiLCJBIjoyNTUsIlIiOjgwLCJHIjo4MCwiQiI6NzB9fSwiSXNWaXNpYmxlIjp0cnVlLCJXaWR0aCI6MTQuMCwiSGVpZ2h0IjoxNS4wLCJCb3JkZXJTdHlsZSI6eyIkaWQiOiIyNTAiLCJMaW5lQ29sb3IiOnsiJHJlZiI6IjY2In0sIkxpbmVXZWlnaHQiOjAuMCwiTGluZVR5cGUiOjAsIlBhcmVudFN0eWxlIjp7IiRyZWYiOiI2NSJ9fSwiUGFyZW50U3R5bGUiOnsiJHJlZiI6IjYwIn19LCJUaXRsZVN0eWxlIjp7IiRpZCI6IjI1MSIsIkZvbnRTZXR0aW5ncyI6eyIkaWQiOiIyNTIiLCJGb250U2l6ZSI6OCwiRm9udE5hbWUiOiJDYWxpYnJpIiwiSXNCb2xkIjpmYWxzZSwiSXNJdGFsaWMiOmZhbHNlLCJJc1VuZGVybGluZWQiOmZhbHNlLCJQYXJlbnRTdHlsZSI6eyIkcmVmIjoiNjkifX0sIkF1dG9TaXplIjoyLCJGb3JlZ3JvdW5kIjp7IiRyZWYiOiI3MCJ9LCJNYXhXaWR0aCI6MzkuNzUsIk1heEhlaWdodCI6IkluZmluaXR5IiwiU21hcnRGb3JlZ3JvdW5kSXNBY3RpdmUiOmZhbHNlLCJIb3Jpem9udGFsQWxpZ25tZW50IjoxLCJWZXJ0aWNhbEFsaWdubWVudCI6MCwiU21hcnRGb3JlZ3JvdW5kIjpudWxsLCJCYWNrZ3JvdW5kRmlsbFR5cGUiOjAsIk1hcmdpbiI6eyIkcmVmIjoiNzIifSwiUGFkZGluZyI6eyIkcmVmIjoiNzMifSwiQmFja2dyb3VuZCI6eyIkcmVmIjoiNzQifSwiSXNWaXNpYmxlIjp0cnVlLCJXaWR0aCI6MC4wLCJIZWlnaHQiOjAuMCwiQm9yZGVyU3R5bGUiOnsiJGlkIjoiMjUzIiwiTGluZUNvbG9yIjpudWxsLCJMaW5lV2VpZ2h0IjowLjAsIkxpbmVUeXBlIjowLCJQYXJlbnRTdHlsZSI6bnVsbH0sIlBhcmVudFN0eWxlIjp7IiRyZWYiOiI2OCJ9fSwiRGF0ZVN0eWxlIjp7IiRpZCI6IjI1NCIsIkZvbnRTZXR0aW5ncyI6eyIkaWQiOiIyNTUiLCJGb250U2l6ZSI6NywiRm9udE5hbWUiOiJDYWxpYnJpIiwiSXNCb2xkIjpmYWxzZSwiSXNJdGFsaWMiOmZhbHNlLCJJc1VuZGVybGluZWQiOmZhbHNlLCJQYXJlbnRTdHlsZSI6eyIkcmVmIjoiNzYifX0sIkF1dG9TaXplIjoyLCJGb3JlZ3JvdW5kIjp7IiRyZWYiOiI3NyJ9LCJNYXhXaWR0aCI6MTguMCwiTWF4SGVpZ2h0IjoiSW5maW5pdHkiLCJTbWFydEZvcmVncm91bmRJc0FjdGl2ZSI6ZmFsc2UsIkhvcml6b250YWxBbGlnbm1lbnQiOjAsIlZlcnRpY2FsQWxpZ25tZW50IjowLCJTbWFydEZvcmVncm91bmQiOm51bGwsIkJhY2tncm91bmRGaWxsVHlwZSI6MCwiTWFyZ2luIjp7IiRyZWYiOiI3OSJ9LCJQYWRkaW5nIjp7IiRyZWYiOiI4MCJ9LCJCYWNrZ3JvdW5kIjp7IiRyZWYiOiI4MSJ9LCJJc1Zpc2libGUiOnRydWUsIldpZHRoIjowLjAsIkhlaWdodCI6MC4wLCJCb3JkZXJTdHlsZSI6eyIkaWQiOiIyNTYiLCJMaW5lQ29sb3IiOm51bGwsIkxpbmVXZWlnaHQiOjAuMCwiTGluZVR5cGUiOjAsIlBhcmVudFN0eWxlIjpudWxsfSwiUGFyZW50U3R5bGUiOnsiJHJlZiI6Ijc1In19LCJEYXRlRm9ybWF0Ijp7IiRyZWYiOiI4MiJ9LCJJc1Zpc2libGUiOnRydWUsIlBhcmVudFN0eWxlIjp7IiRyZWYiOiI1NCJ9fSwiSW5kZXgiOjgsIlBlcmNlbnRhZ2VDb21wbGV0ZSI6bnVsbCwiUG9zaXRpb24iOnsiUmF0aW8iOjAuMTEwODM5MDMxMzYwNzY3NSwiSXNDdXN0b20iOnRydWV9LCJEYXRlRm9ybWF0Ijp7IiRyZWYiOiI4MiJ9LCJJZCI6IjdkYmU2Mzc5LWFmNDUtNDhlNy1iN2I0LTljMzU4OTYwNjdmNiIsIkltcG9ydElkIjpudWxsLCJUaXRsZSI6Ik1pbGVzdG9uZSA2IiwiTm90ZSI6bnVsbCwiSHlwZXJsaW5rIjpudWxsLCJJc0NoYW5nZWQiOmZhbHNlLCJJc05ldyI6dHJ1ZX0seyIkaWQiOiIyNTciLCJEYXRlIjoiMjAxOS0wOC0xNVQyMzo1OTowMFoiLCJTdHlsZSI6eyIkaWQiOiIyNTgiLCJTaGFwZSI6MSwiQ29ubmVjdG9yTWFyZ2luIjp7IiRyZWYiOiI1NSJ9LCJDb25uZWN0b3JTdHlsZSI6eyIkaWQiOiIyNTkiLCJMaW5lQ29sb3IiOnsiJGlkIjoiMjYwIiwiJHR5cGUiOiJOTFJFLkNvbW1vbi5Eb20uU29saWRDb2xvckJydXNoLCBOTFJFLkNvbW1vbiIsIkNvbG9yIjp7IiRpZCI6IjI2MSIsIkEiOjI1NSwiUiI6ODAsIkciOjgwLCJCIjo3MH19LCJMaW5lV2VpZ2h0IjoxLjAsIkxpbmVUeXBlIjowLCJQYXJlbnRTdHlsZSI6eyIkcmVmIjoiNTYifX0sIklzQmVsb3dUaW1lYmFuZCI6dHJ1ZSwiSGlkZURhdGUiOmZhbHNlLCJTaGFwZVNpemUiOjMsIlNwYWNpbmciOjAuMCwiUGFkZGluZyI6eyIkaWQiOiIyNjIiLCJUb3AiOjAsIkxlZnQiOjAsIlJpZ2h0IjowLCJCb3R0b20iOjB9LCJTaGFwZVN0eWxlIjp7IiRpZCI6IjI2MyIsIk1hcmdpbiI6eyIkcmVmIjoiNjEifSwiUGFkZGluZyI6eyIkcmVmIjoiNjIifSwiQmFja2dyb3VuZCI6eyIkaWQiOiIyNjQiLCJDb2xvciI6eyIkaWQiOiIyNjUiLCJBIjoyNTUsIlIiOjgwLCJHIjo4MCwiQiI6NzB9fSwiSXNWaXNpYmxlIjp0cnVlLCJXaWR0aCI6MTQuMCwiSGVpZ2h0IjoxNS4wLCJCb3JkZXJTdHlsZSI6eyIkaWQiOiIyNjYiLCJMaW5lQ29sb3IiOnsiJHJlZiI6IjY2In0sIkxpbmVXZWlnaHQiOjAuMCwiTGluZVR5cGUiOjAsIlBhcmVudFN0eWxlIjp7IiRyZWYiOiI2NSJ9fSwiUGFyZW50U3R5bGUiOnsiJHJlZiI6IjYwIn19LCJUaXRsZVN0eWxlIjp7IiRpZCI6IjI2NyIsIkZvbnRTZXR0aW5ncyI6eyIkaWQiOiIyNjgiLCJGb250U2l6ZSI6OCwiRm9udE5hbWUiOiJDYWxpYnJpIiwiSXNCb2xkIjpmYWxzZSwiSXNJdGFsaWMiOmZhbHNlLCJJc1VuZGVybGluZWQiOmZhbHNlLCJQYXJlbnRTdHlsZSI6eyIkcmVmIjoiNjkifX0sIkF1dG9TaXplIjoyLCJGb3JlZ3JvdW5kIjp7IiRyZWYiOiI3MCJ9LCJNYXhXaWR0aCI6MzkuNzUsIk1heEhlaWdodCI6IkluZmluaXR5IiwiU21hcnRGb3JlZ3JvdW5kSXNBY3RpdmUiOmZhbHNlLCJIb3Jpem9udGFsQWxpZ25tZW50IjoxLCJWZXJ0aWNhbEFsaWdubWVudCI6MCwiU21hcnRGb3JlZ3JvdW5kIjpudWxsLCJCYWNrZ3JvdW5kRmlsbFR5cGUiOjAsIk1hcmdpbiI6eyIkcmVmIjoiNzIifSwiUGFkZGluZyI6eyIkcmVmIjoiNzMifSwiQmFja2dyb3VuZCI6eyIkcmVmIjoiNzQifSwiSXNWaXNpYmxlIjp0cnVlLCJXaWR0aCI6MC4wLCJIZWlnaHQiOjAuMCwiQm9yZGVyU3R5bGUiOnsiJGlkIjoiMjY5IiwiTGluZUNvbG9yIjpudWxsLCJMaW5lV2VpZ2h0IjowLjAsIkxpbmVUeXBlIjowLCJQYXJlbnRTdHlsZSI6bnVsbH0sIlBhcmVudFN0eWxlIjp7IiRyZWYiOiI2OCJ9fSwiRGF0ZVN0eWxlIjp7IiRpZCI6IjI3MCIsIkZvbnRTZXR0aW5ncyI6eyIkaWQiOiIyNzEiLCJGb250U2l6ZSI6NywiRm9udE5hbWUiOiJDYWxpYnJpIiwiSXNCb2xkIjpmYWxzZSwiSXNJdGFsaWMiOmZhbHNlLCJJc1VuZGVybGluZWQiOmZhbHNlLCJQYXJlbnRTdHlsZSI6eyIkcmVmIjoiNzYifX0sIkF1dG9TaXplIjoyLCJGb3JlZ3JvdW5kIjp7IiRyZWYiOiI3NyJ9LCJNYXhXaWR0aCI6MjEuNzUsIk1heEhlaWdodCI6IkluZmluaXR5IiwiU21hcnRGb3JlZ3JvdW5kSXNBY3RpdmUiOmZhbHNlLCJIb3Jpem9udGFsQWxpZ25tZW50IjowLCJWZXJ0aWNhbEFsaWdubWVudCI6MCwiU21hcnRGb3JlZ3JvdW5kIjpudWxsLCJCYWNrZ3JvdW5kRmlsbFR5cGUiOjAsIk1hcmdpbiI6eyIkcmVmIjoiNzkifSwiUGFkZGluZyI6eyIkcmVmIjoiODAifSwiQmFja2dyb3VuZCI6eyIkcmVmIjoiODEifSwiSXNWaXNpYmxlIjp0cnVlLCJXaWR0aCI6MC4wLCJIZWlnaHQiOjAuMCwiQm9yZGVyU3R5bGUiOnsiJGlkIjoiMjcyIiwiTGluZUNvbG9yIjpudWxsLCJMaW5lV2VpZ2h0IjowLjAsIkxpbmVUeXBlIjowLCJQYXJlbnRTdHlsZSI6bnVsbH0sIlBhcmVudFN0eWxlIjp7IiRyZWYiOiI3NSJ9fSwiRGF0ZUZvcm1hdCI6eyIkcmVmIjoiODIifSwiSXNWaXNpYmxlIjp0cnVlLCJQYXJlbnRTdHlsZSI6eyIkcmVmIjoiNTQifX0sIkluZGV4Ijo5LCJQZXJjZW50YWdlQ29tcGxldGUiOm51bGwsIlBvc2l0aW9uIjp7IlJhdGlvIjowLjA5MTc0NzgyMTU3MjM4NjIsIklzQ3VzdG9tIjpmYWxzZX0sIkRhdGVGb3JtYXQiOnsiJHJlZiI6IjgyIn0sIklkIjoiMTk5YjEzOTgtOGFjMC00YzFjLWE1YTctNGJhMzg5MjcxYWMxIiwiSW1wb3J0SWQiOm51bGwsIlRpdGxlIjoiTWlsZXN0b25lIDciLCJOb3RlIjpudWxsLCJIeXBlcmxpbmsiOm51bGwsIklzQ2hhbmdlZCI6ZmFsc2UsIklzTmV3Ijp0cnVlfSx7IiRpZCI6IjI3MyIsIkRhdGUiOiIyMDE5LTA5LTMwVDIzOjU5OjAwIiwiU3R5bGUiOnsiJGlkIjoiMjc0IiwiU2hhcGUiOjEzLCJDb25uZWN0b3JNYXJnaW4iOnsiJHJlZiI6IjU1In0sIkNvbm5lY3RvclN0eWxlIjp7IiRpZCI6IjI3NSIsIkxpbmVDb2xvciI6eyIkaWQiOiIyNzYiLCIkdHlwZSI6Ik5MUkUuQ29tbW9uLkRvbS5Tb2xpZENvbG9yQnJ1c2gsIE5MUkUuQ29tbW9uIiwiQ29sb3IiOnsiJGlkIjoiMjc3IiwiQSI6MjU1LCJSIjoyMzIsIkciOjc2LCJCIjozNH19LCJMaW5lV2VpZ2h0IjoxLjAsIkxpbmVUeXBlIjowLCJQYXJlbnRTdHlsZSI6eyIkcmVmIjoiNTYifX0sIklzQmVsb3dUaW1lYmFuZCI6ZmFsc2UsIkhpZGVEYXRlIjpmYWxzZSwiU2hhcGVTaXplIjozLCJTcGFjaW5nIjowLjAsIlBhZGRpbmciOnsiJGlkIjoiMjc4IiwiVG9wIjowLCJMZWZ0IjowLCJSaWdodCI6MCwiQm90dG9tIjowfSwiU2hhcGVTdHlsZSI6eyIkaWQiOiIyNzkiLCJNYXJnaW4iOnsiJHJlZiI6IjYxIn0sIlBhZGRpbmciOnsiJHJlZiI6IjYyIn0sIkJhY2tncm91bmQiOnsiJGlkIjoiMjgwIiwiQ29sb3IiOnsiJGlkIjoiMjgxIiwiQSI6MjU1LCJSIjoyMzIsIkciOjc2LCJCIjozNH19LCJJc1Zpc2libGUiOnRydWUsIldpZHRoIjoxNC4wLCJIZWlnaHQiOjE1LjAsIkJvcmRlclN0eWxlIjp7IiRpZCI6IjI4MiIsIkxpbmVDb2xvciI6eyIkcmVmIjoiNjYifSwiTGluZVdlaWdodCI6MC4wLCJMaW5lVHlwZSI6MCwiUGFyZW50U3R5bGUiOnsiJHJlZiI6IjY1In19LCJQYXJlbnRTdHlsZSI6eyIkcmVmIjoiNjAifX0sIlRpdGxlU3R5bGUiOnsiJGlkIjoiMjgzIiwiRm9udFNldHRpbmdzIjp7IiRpZCI6IjI4NCIsIkZvbnRTaXplIjo5LCJGb250TmFtZSI6IkNhbGlicmkiLCJJc0JvbGQiOnRydWUsIklzSXRhbGljIjpmYWxzZSwiSXNVbmRlcmxpbmVkIjpmYWxzZSwiUGFyZW50U3R5bGUiOnsiJHJlZiI6IjY5In19LCJBdXRvU2l6ZSI6MiwiRm9yZWdyb3VuZCI6eyIkcmVmIjoiNzAifSwiTWF4V2lkdGgiOjM4LjI1LCJNYXhIZWlnaHQiOiJJbmZpbml0eSIsIlNtYXJ0Rm9yZWdyb3VuZElzQWN0aXZlIjpmYWxzZSwiSG9yaXpvbnRhbEFsaWdubWVudCI6MSwiVmVydGljYWxBbGlnbm1lbnQiOjAsIlNtYXJ0Rm9yZWdyb3VuZCI6bnVsbCwiQmFja2dyb3VuZEZpbGxUeXBlIjowLCJNYXJnaW4iOnsiJHJlZiI6IjcyIn0sIlBhZGRpbmciOnsiJHJlZiI6IjczIn0sIkJhY2tncm91bmQiOnsiJHJlZiI6Ijc0In0sIklzVmlzaWJsZSI6dHJ1ZSwiV2lkdGgiOjAuMCwiSGVpZ2h0IjowLjAsIkJvcmRlclN0eWxlIjp7IiRpZCI6IjI4NSIsIkxpbmVDb2xvciI6bnVsbCwiTGluZVdlaWdodCI6MC4wLCJMaW5lVHlwZSI6MCwiUGFyZW50U3R5bGUiOm51bGx9LCJQYXJlbnRTdHlsZSI6eyIkcmVmIjoiNjgifX0sIkRhdGVTdHlsZSI6eyIkaWQiOiIyODYiLCJGb250U2V0dGluZ3MiOnsiJGlkIjoiMjg3IiwiRm9udFNpemUiOjEwLCJGb250TmFtZSI6IkNhbGlicmkiLCJJc0JvbGQiOmZhbHNlLCJJc0l0YWxpYyI6ZmFsc2UsIklzVW5kZXJsaW5lZCI6ZmFsc2UsIlBhcmVudFN0eWxlIjp7IiRyZWYiOiI3NiJ9fSwiQXV0b1NpemUiOjAsIkZvcmVncm91bmQiOnsiJHJlZiI6Ijc3In0sIk1heFdpZHRoIjoyMDAuMCwiTWF4SGVpZ2h0IjoiSW5maW5pdHkiLCJTbWFydEZvcmVncm91bmRJc0FjdGl2ZSI6ZmFsc2UsIkhvcml6b250YWxBbGlnbm1lbnQiOjAsIlZlcnRpY2FsQWxpZ25tZW50IjowLCJTbWFydEZvcmVncm91bmQiOm51bGwsIkJhY2tncm91bmRGaWxsVHlwZSI6MCwiTWFyZ2luIjp7IiRyZWYiOiI3OSJ9LCJQYWRkaW5nIjp7IiRyZWYiOiI4MCJ9LCJCYWNrZ3JvdW5kIjp7IiRyZWYiOiI4MSJ9LCJJc1Zpc2libGUiOmZhbHNlLCJXaWR0aCI6MC4wLCJIZWlnaHQiOjAuMCwiQm9yZGVyU3R5bGUiOnsiJGlkIjoiMjg4IiwiTGluZUNvbG9yIjpudWxsLCJMaW5lV2VpZ2h0IjowLjAsIkxpbmVUeXBlIjowLCJQYXJlbnRTdHlsZSI6bnVsbH0sIlBhcmVudFN0eWxlIjp7IiRyZWYiOiI3NSJ9fSwiRGF0ZUZvcm1hdCI6eyIkcmVmIjoiODIifSwiSXNWaXNpYmxlIjp0cnVlLCJQYXJlbnRTdHlsZSI6eyIkcmVmIjoiNTQifX0sIkluZGV4IjoxMCwiUGVyY2VudGFnZUNvbXBsZXRlIjpudWxsLCJQb3NpdGlvbiI6eyJSYXRpbyI6MC4wODM4MjQxNTc3MTQ4NDM3NSwiSXNDdXN0b20iOmZhbHNlfSwiRGF0ZUZvcm1hdCI6eyIkcmVmIjoiODIifSwiSWQiOiIzMWVhNTZlYy0yNGMzLTQ0MTMtODlmMC0yZTEzODhkZThhZWYiLCJJbXBvcnRJZCI6bnVsbCwiVGl0bGUiOiJNYWpvciBNaWxlc3RvbmUiLCJOb3RlIjpudWxsLCJIeXBlcmxpbmsiOm51bGwsIklzQ2hhbmdlZCI6ZmFsc2UsIklzTmV3Ijp0cnVlfSx7IiRpZCI6IjI4OSIsIkRhdGUiOiIyMDE5LTEyLTI4VDIzOjU5OjAwWiIsIlN0eWxlIjp7IiRpZCI6IjI5MCIsIlNoYXBlIjo0LCJDb25uZWN0b3JNYXJnaW4iOnsiJHJlZiI6IjU1In0sIkNvbm5lY3RvclN0eWxlIjp7IiRpZCI6IjI5MSIsIkxpbmVDb2xvciI6eyIkaWQiOiIyOTIiLCIkdHlwZSI6Ik5MUkUuQ29tbW9uLkRvbS5Tb2xpZENvbG9yQnJ1c2gsIE5MUkUuQ29tbW9uIiwiQ29sb3IiOnsiJGlkIjoiMjkzIiwiQSI6MjU1LCJSIjoxNzgsIkciOjM4LCJCIjowfX0sIkxpbmVXZWlnaHQiOjEuMCwiTGluZVR5cGUiOjAsIlBhcmVudFN0eWxlIjp7IiRyZWYiOiI1NiJ9fSwiSXNCZWxvd1RpbWViYW5kIjp0cnVlLCJIaWRlRGF0ZSI6ZmFsc2UsIlNoYXBlU2l6ZSI6MywiU3BhY2luZyI6MC4wLCJQYWRkaW5nIjp7IiRpZCI6IjI5NCIsIlRvcCI6MCwiTGVmdCI6MCwiUmlnaHQiOjAsIkJvdHRvbSI6MH0sIlNoYXBlU3R5bGUiOnsiJGlkIjoiMjk1IiwiTWFyZ2luIjp7IiRyZWYiOiI2MSJ9LCJQYWRkaW5nIjp7IiRyZWYiOiI2MiJ9LCJCYWNrZ3JvdW5kIjp7IiRpZCI6IjI5NiIsIkNvbG9yIjp7IiRpZCI6IjI5NyIsIkEiOjI1NSwiUiI6MTc4LCJHIjozOCwiQiI6MH19LCJJc1Zpc2libGUiOnRydWUsIldpZHRoIjoxNC4wLCJIZWlnaHQiOjE1LjAsIkJvcmRlclN0eWxlIjp7IiRpZCI6IjI5OCIsIkxpbmVDb2xvciI6eyIkcmVmIjoiNjYifSwiTGluZVdlaWdodCI6MC4wLCJMaW5lVHlwZSI6MCwiUGFyZW50U3R5bGUiOnsiJHJlZiI6IjY1In19LCJQYXJlbnRTdHlsZSI6eyIkcmVmIjoiNjAifX0sIlRpdGxlU3R5bGUiOnsiJGlkIjoiMjk5IiwiRm9udFNldHRpbmdzIjp7IiRpZCI6IjMwMCIsIkZvbnRTaXplIjo4LCJGb250TmFtZSI6IkNhbGlicmkiLCJJc0JvbGQiOmZhbHNlLCJJc0l0YWxpYyI6ZmFsc2UsIklzVW5kZXJsaW5lZCI6ZmFsc2UsIlBhcmVudFN0eWxlIjp7IiRyZWYiOiI2OSJ9fSwiQXV0b1NpemUiOjIsIkZvcmVncm91bmQiOnsiJHJlZiI6IjcwIn0sIk1heFdpZHRoIjozOS43NSwiTWF4SGVpZ2h0IjoiSW5maW5pdHkiLCJTbWFydEZvcmVncm91bmRJc0FjdGl2ZSI6ZmFsc2UsIkhvcml6b250YWxBbGlnbm1lbnQiOjEsIlZlcnRpY2FsQWxpZ25tZW50IjowLCJTbWFydEZvcmVncm91bmQiOm51bGwsIkJhY2tncm91bmRGaWxsVHlwZSI6MCwiTWFyZ2luIjp7IiRyZWYiOiI3MiJ9LCJQYWRkaW5nIjp7IiRyZWYiOiI3MyJ9LCJCYWNrZ3JvdW5kIjp7IiRyZWYiOiI3NCJ9LCJJc1Zpc2libGUiOnRydWUsIldpZHRoIjowLjAsIkhlaWdodCI6MC4wLCJCb3JkZXJTdHlsZSI6eyIkaWQiOiIzMDEiLCJMaW5lQ29sb3IiOm51bGwsIkxpbmVXZWlnaHQiOjAuMCwiTGluZVR5cGUiOjAsIlBhcmVudFN0eWxlIjpudWxsfSwiUGFyZW50U3R5bGUiOnsiJHJlZiI6IjY4In19LCJEYXRlU3R5bGUiOnsiJGlkIjoiMzAyIiwiRm9udFNldHRpbmdzIjp7IiRpZCI6IjMwMyIsIkZvbnRTaXplIjo3LCJGb250TmFtZSI6IkNhbGlicmkiLCJJc0JvbGQiOmZhbHNlLCJJc0l0YWxpYyI6ZmFsc2UsIklzVW5kZXJsaW5lZCI6ZmFsc2UsIlBhcmVudFN0eWxlIjp7IiRyZWYiOiI3NiJ9fSwiQXV0b1NpemUiOjIsIkZvcmVncm91bmQiOnsiJHJlZiI6Ijc3In0sIk1heFdpZHRoIjoyMS4wLCJNYXhIZWlnaHQiOiJJbmZpbml0eSIsIlNtYXJ0Rm9yZWdyb3VuZElzQWN0aXZlIjpmYWxzZSwiSG9yaXpvbnRhbEFsaWdubWVudCI6MCwiVmVydGljYWxBbGlnbm1lbnQiOjAsIlNtYXJ0Rm9yZWdyb3VuZCI6bnVsbCwiQmFja2dyb3VuZEZpbGxUeXBlIjowLCJNYXJnaW4iOnsiJHJlZiI6Ijc5In0sIlBhZGRpbmciOnsiJHJlZiI6IjgwIn0sIkJhY2tncm91bmQiOnsiJHJlZiI6IjgxIn0sIklzVmlzaWJsZSI6dHJ1ZSwiV2lkdGgiOjAuMCwiSGVpZ2h0IjowLjAsIkJvcmRlclN0eWxlIjp7IiRpZCI6IjMwNCIsIkxpbmVDb2xvciI6bnVsbCwiTGluZVdlaWdodCI6MC4wLCJMaW5lVHlwZSI6MCwiUGFyZW50U3R5bGUiOm51bGx9LCJQYXJlbnRTdHlsZSI6eyIkcmVmIjoiNzUifX0sIkRhdGVGb3JtYXQiOnsiJHJlZiI6IjgyIn0sIklzVmlzaWJsZSI6dHJ1ZSwiUGFyZW50U3R5bGUiOnsiJHJlZiI6IjU0In19LCJJbmRleCI6MTEsIlBlcmNlbnRhZ2VDb21wbGV0ZSI6bnVsbCwiUG9zaXRpb24iOnsiUmF0aW8iOjAuMDgxMDc2ODc2MzIyNDI4MzgyLCJJc0N1c3RvbSI6dHJ1ZX0sIkRhdGVGb3JtYXQiOnsiJHJlZiI6IjgyIn0sIklkIjoiMTA5MDBlMzYtNWQ4Yy00ZDViLTg1ZGUtM2IzMGMyMjAxZTVmIiwiSW1wb3J0SWQiOm51bGwsIlRpdGxlIjoiTWlsZXN0b25lIDgiLCJOb3RlIjpudWxsLCJIeXBlcmxpbmsiOm51bGwsIklzQ2hhbmdlZCI6ZmFsc2UsIklzTmV3Ijp0cnVlfV0sIlRhc2tzIjpbeyIkaWQiOiIzMDUiLCJHcm91cE5hbWUiOm51bGwsIlN0YXJ0RGF0ZSI6IjIwMTktMDktMTVUMDA6MDA6MDBaIiwiRW5kRGF0ZSI6IjIwMTktMTItMjlUMjM6NTk6MDBaIiwiUGVyY2VudGFnZUNvbXBsZXRlIjpudWxsLCJTdHlsZSI6eyIkaWQiOiIzMDYiLCJTaGFwZSI6MSwiU2hhcGVUaGlja25lc3MiOjMsIkR1cmF0aW9uRm9ybWF0Ijo1LCJJbmNsdWRlTm9uV29ya2luZ0RheXNJbkR1cmF0aW9uIjpmYWxzZSwiUGVyY2VudGFnZUNvbXBsZXRlU3R5bGUiOnsiJGlkIjoiMzA3IiwiRm9udFNldHRpbmdzIjp7IiRpZCI6IjMwOCIsIkZvbnRTaXplIjoxMCwiRm9udE5hbWUiOiJDYWxpYnJpIiwiSXNCb2xkIjpmYWxzZSwiSXNJdGFsaWMiOmZhbHNlLCJJc1VuZGVybGluZWQiOmZhbHNlLCJQYXJlbnRTdHlsZSI6eyIkcmVmIjoiODUifX0sIkF1dG9TaXplIjowLCJGb3JlZ3JvdW5kIjp7IiRyZWYiOiI4NiJ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zA5IiwiTGluZUNvbG9yIjpudWxsLCJMaW5lV2VpZ2h0IjowLjAsIkxpbmVUeXBlIjowLCJQYXJlbnRTdHlsZSI6bnVsbH0sIlBhcmVudFN0eWxlIjp7IiRyZWYiOiI4NCJ9fSwiRHVyYXRpb25TdHlsZSI6eyIkaWQiOiIzMTAiLCJGb250U2V0dGluZ3MiOnsiJGlkIjoiMzExIiwiRm9udFNpemUiOjgsIkZvbnROYW1lIjoiQ2FsaWJyaSIsIklzQm9sZCI6ZmFsc2UsIklzSXRhbGljIjpmYWxzZSwiSXNVbmRlcmxpbmVkIjpmYWxzZSwiUGFyZW50U3R5bGUiOnsiJHJlZiI6IjkyIn19LCJBdXRvU2l6ZSI6MCwiRm9yZWdyb3VuZCI6eyIkaWQiOiIzMTIiLCJDb2xvciI6eyIkaWQiOiIzMTMiLCJBIjoyNTUsIlIiOjIzMiwiRyI6NzYsIkIiOjM0fX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zMTQiLCJMaW5lQ29sb3IiOm51bGwsIkxpbmVXZWlnaHQiOjAuMCwiTGluZVR5cGUiOjAsIlBhcmVudFN0eWxlIjpudWxsfSwiUGFyZW50U3R5bGUiOnsiJHJlZiI6IjkxIn19LCJIb3Jpem9udGFsQ29ubmVjdG9yU3R5bGUiOnsiJGlkIjoiMzE1IiwiTGluZUNvbG9yIjp7IiRyZWYiOiI5OSJ9LCJMaW5lV2VpZ2h0IjowLjAsIkxpbmVUeXBlIjowLCJQYXJlbnRTdHlsZSI6eyIkcmVmIjoiOTgifX0sIlZlcnRpY2FsQ29ubmVjdG9yU3R5bGUiOnsiJGlkIjoiMzE2IiwiTGluZUNvbG9yIjp7IiRyZWYiOiIxMDIifSwiTGluZVdlaWdodCI6MS4wLCJMaW5lVHlwZSI6MCwiUGFyZW50U3R5bGUiOnsiJHJlZiI6IjEwMSJ9fSwiTWFyZ2luIjpudWxsLCJTdGFydERhdGVQb3NpdGlvbiI6MiwiRW5kRGF0ZVBvc2l0aW9uIjoyLCJEYXRlSXNWaXNpYmxlIjp0cnVlLCJUaXRsZVBvc2l0aW9uIjowLCJEdXJhdGlvblBvc2l0aW9uIjoxLCJQZXJjZW50YWdlQ29tcGxldGVkUG9zaXRpb24iOjYsIlNwYWNpbmciOjIsIklzQmVsb3dUaW1lYmFuZCI6ZmFsc2UsIlBlcmNlbnRhZ2VDb21wbGV0ZVNoYXBlT3BhY2l0eSI6MzUsIlNoYXBlU3R5bGUiOnsiJGlkIjoiMzE3IiwiTWFyZ2luIjp7IiRyZWYiOiIxMDUifSwiUGFkZGluZyI6eyIkaWQiOiIzMTgiLCJUb3AiOjAsIkxlZnQiOjEsIlJpZ2h0IjowLCJCb3R0b20iOjF9LCJCYWNrZ3JvdW5kIjp7IiRpZCI6IjMxOSIsIkNvbG9yIjp7IiRpZCI6IjMyMCIsIkEiOjI1NSwiUiI6ODAsIkciOjgwLCJCIjo3MH19LCJJc1Zpc2libGUiOnRydWUsIldpZHRoIjowLjAsIkhlaWdodCI6MTIuMCwiQm9yZGVyU3R5bGUiOnsiJGlkIjoiMzIxIiwiTGluZUNvbG9yIjp7IiRpZCI6IjMyMiIsIiR0eXBlIjoiTkxSRS5Db21tb24uRG9tLlNvbGlkQ29sb3JCcnVzaCwgTkxSRS5Db21tb24iLCJDb2xvciI6eyIkaWQiOiIzMjMiLCJBIjoyNTUsIlIiOjI1NSwiRyI6MCwiQiI6MH19LCJMaW5lV2VpZ2h0IjowLjAsIkxpbmVUeXBlIjowLCJQYXJlbnRTdHlsZSI6bnVsbH0sIlBhcmVudFN0eWxlIjp7IiRyZWYiOiIxMDQifX0sIlRpdGxlU3R5bGUiOnsiJGlkIjoiMzI0IiwiRm9udFNldHRpbmdzIjp7IiRpZCI6IjMyNSIsIkZvbnRTaXplIjoxMCwiRm9udE5hbWUiOiJDYWxpYnJpIiwiSXNCb2xkIjp0cnVlLCJJc0l0YWxpYyI6ZmFsc2UsIklzVW5kZXJsaW5lZCI6ZmFsc2UsIlBhcmVudFN0eWxlIjp7IiRyZWYiOiIxMTMifX0sIkF1dG9TaXplIjoyLCJGb3JlZ3JvdW5kIjp7IiRpZCI6IjMyNiIsIkNvbG9yIjp7IiRpZCI6IjMyNyIsIkEiOjI1NSwiUiI6ODAsIkciOjgwLCJCIjo3MH19LCJNYXhXaWR0aCI6MzMuNzUsIk1heEhlaWdodCI6IkluZmluaXR5IiwiU21hcnRGb3JlZ3JvdW5kSXNBY3RpdmUiOmZhbHNlLCJIb3Jpem9udGFsQWxpZ25tZW50IjowLCJWZXJ0aWNhbEFsaWdubWVudCI6MCwiU21hcnRGb3JlZ3JvdW5kIjpudWxsLCJCYWNrZ3JvdW5kRmlsbFR5cGUiOjAsIk1hcmdpbiI6eyIkcmVmIjoiMTE2In0sIlBhZGRpbmciOnsiJHJlZiI6IjExNyJ9LCJCYWNrZ3JvdW5kIjp7IiRyZWYiOiIxMTgifSwiSXNWaXNpYmxlIjp0cnVlLCJXaWR0aCI6MC4wLCJIZWlnaHQiOjAuMCwiQm9yZGVyU3R5bGUiOnsiJGlkIjoiMzI4IiwiTGluZUNvbG9yIjpudWxsLCJMaW5lV2VpZ2h0IjowLjAsIkxpbmVUeXBlIjowLCJQYXJlbnRTdHlsZSI6bnVsbH0sIlBhcmVudFN0eWxlIjp7IiRyZWYiOiIxMTIifX0sIkRhdGVTdHlsZSI6eyIkaWQiOiIzMjkiLCJGb250U2V0dGluZ3MiOnsiJGlkIjoiMzMwIiwiRm9udFNpemUiOjgsIkZvbnROYW1lIjoiQ2FsaWJyaSIsIklzQm9sZCI6ZmFsc2UsIklzSXRhbGljIjpmYWxzZSwiSXNVbmRlcmxpbmVkIjpmYWxzZSwiUGFyZW50U3R5bGUiOnsiJHJlZiI6IjEyMCJ9fSwiQXV0b1NpemUiOjIsIkZvcmVncm91bmQiOnsiJHJlZiI6IjEyMSJ9LCJNYXhXaWR0aCI6NTEuNzU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MzMxIiwiTGluZUNvbG9yIjpudWxsLCJMaW5lV2VpZ2h0IjowLjAsIkxpbmVUeXBlIjowLCJQYXJlbnRTdHlsZSI6bnVsbH0sIlBhcmVudFN0eWxlIjp7IiRyZWYiOiIxMTkifX0sIkRhdGVGb3JtYXQiOnsiJHJlZiI6IjEyNiJ9LCJJc1Zpc2libGUiOnRydWUsIlBhcmVudFN0eWxlIjp7IiRyZWYiOiI4MyJ9fSwiSW5kZXgiOjEyLCJTbWFydER1cmF0aW9uQWN0aXZhdGVkIjpmYWxzZSwiRGF0ZUZvcm1hdCI6eyIkcmVmIjoiMTI2In0sIklkIjoiNTM3MzAxYzgtYmU0My00ODYwLWEzNTktM2NhYWM2MWExZDc0IiwiSW1wb3J0SWQiOm51bGwsIlRpdGxlIjoiUGhhc2UgNCIsIk5vdGUiOm51bGwsIkh5cGVybGluayI6bnVsbCwiSXNDaGFuZ2VkIjpmYWxzZSwiSXNOZXciOnRydWV9LHsiJGlkIjoiMzMyIiwiR3JvdXBOYW1lIjpudWxsLCJTdGFydERhdGUiOiIyMDE5LTA0LTE1VDAwOjAwOjAwWiIsIkVuZERhdGUiOiIyMDE5LTEwLTE1VDIzOjU5OjAwWiIsIlBlcmNlbnRhZ2VDb21wbGV0ZSI6bnVsbCwiU3R5bGUiOnsiJGlkIjoiMzMzIiwiU2hhcGUiOjEsIlNoYXBlVGhpY2tuZXNzIjozLCJEdXJhdGlvbkZvcm1hdCI6NSwiSW5jbHVkZU5vbldvcmtpbmdEYXlzSW5EdXJhdGlvbiI6ZmFsc2UsIlBlcmNlbnRhZ2VDb21wbGV0ZVN0eWxlIjp7IiRpZCI6IjMzNCIsIkZvbnRTZXR0aW5ncyI6eyIkaWQiOiIzMzUiLCJGb250U2l6ZSI6MTAsIkZvbnROYW1lIjoiQ2FsaWJyaSIsIklzQm9sZCI6ZmFsc2UsIklzSXRhbGljIjpmYWxzZSwiSXNVbmRlcmxpbmVkIjpmYWxzZSwiUGFyZW50U3R5bGUiOnsiJHJlZiI6Ijg1In19LCJBdXRvU2l6ZSI6MCwiRm9yZWdyb3VuZCI6eyIkcmVmIjoiODYi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MzNiIsIkxpbmVDb2xvciI6bnVsbCwiTGluZVdlaWdodCI6MC4wLCJMaW5lVHlwZSI6MCwiUGFyZW50U3R5bGUiOm51bGx9LCJQYXJlbnRTdHlsZSI6eyIkcmVmIjoiODQifX0sIkR1cmF0aW9uU3R5bGUiOnsiJGlkIjoiMzM3IiwiRm9udFNldHRpbmdzIjp7IiRpZCI6IjMzOCIsIkZvbnRTaXplIjo4LCJGb250TmFtZSI6IkNhbGlicmkiLCJJc0JvbGQiOmZhbHNlLCJJc0l0YWxpYyI6ZmFsc2UsIklzVW5kZXJsaW5lZCI6ZmFsc2UsIlBhcmVudFN0eWxlIjp7IiRyZWYiOiI5MiJ9fSwiQXV0b1NpemUiOjAsIkZvcmVncm91bmQiOnsiJGlkIjoiMzM5IiwiQ29sb3IiOnsiJGlkIjoiMzQwIiwiQSI6MjU1LCJSIjoyMzIsIkciOjc2LCJCIjozNH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MzQxIiwiTGluZUNvbG9yIjpudWxsLCJMaW5lV2VpZ2h0IjowLjAsIkxpbmVUeXBlIjowLCJQYXJlbnRTdHlsZSI6bnVsbH0sIlBhcmVudFN0eWxlIjp7IiRyZWYiOiI5MSJ9fSwiSG9yaXpvbnRhbENvbm5lY3RvclN0eWxlIjp7IiRpZCI6IjM0MiIsIkxpbmVDb2xvciI6eyIkcmVmIjoiOTkifSwiTGluZVdlaWdodCI6MC4wLCJMaW5lVHlwZSI6MCwiUGFyZW50U3R5bGUiOnsiJHJlZiI6Ijk4In19LCJWZXJ0aWNhbENvbm5lY3RvclN0eWxlIjp7IiRpZCI6IjM0MyIsIkxpbmVDb2xvciI6eyIkcmVmIjoiMTAyIn0sIkxpbmVXZWlnaHQiOjEuMCwiTGluZVR5cGUiOjAsIlBhcmVudFN0eWxlIjp7IiRyZWYiOiIxMDEifX0sIk1hcmdpbiI6bnVsbCwiU3RhcnREYXRlUG9zaXRpb24iOjIsIkVuZERhdGVQb3NpdGlvbiI6MiwiRGF0ZUlzVmlzaWJsZSI6dHJ1ZSwiVGl0bGVQb3NpdGlvbiI6MCwiRHVyYXRpb25Qb3NpdGlvbiI6MSwiUGVyY2VudGFnZUNvbXBsZXRlZFBvc2l0aW9uIjo2LCJTcGFjaW5nIjoyLCJJc0JlbG93VGltZWJhbmQiOmZhbHNlLCJQZXJjZW50YWdlQ29tcGxldGVTaGFwZU9wYWNpdHkiOjM1LCJTaGFwZVN0eWxlIjp7IiRpZCI6IjM0NCIsIk1hcmdpbiI6eyIkcmVmIjoiMTA1In0sIlBhZGRpbmciOnsiJGlkIjoiMzQ1IiwiVG9wIjowLCJMZWZ0IjoxLCJSaWdodCI6MCwiQm90dG9tIjoxfSwiQmFja2dyb3VuZCI6eyIkaWQiOiIzNDYiLCJDb2xvciI6eyIkaWQiOiIzNDciLCJBIjoyNTUsIlIiOjgwLCJHIjo4MCwiQiI6NzB9fSwiSXNWaXNpYmxlIjp0cnVlLCJXaWR0aCI6MC4wLCJIZWlnaHQiOjEyLjAsIkJvcmRlclN0eWxlIjp7IiRpZCI6IjM0OCIsIkxpbmVDb2xvciI6eyIkaWQiOiIzNDkiLCIkdHlwZSI6Ik5MUkUuQ29tbW9uLkRvbS5Tb2xpZENvbG9yQnJ1c2gsIE5MUkUuQ29tbW9uIiwiQ29sb3IiOnsiJGlkIjoiMzUwIiwiQSI6MjU1LCJSIjoyNTUsIkciOjAsIkIiOjB9fSwiTGluZVdlaWdodCI6MC4wLCJMaW5lVHlwZSI6MCwiUGFyZW50U3R5bGUiOm51bGx9LCJQYXJlbnRTdHlsZSI6eyIkcmVmIjoiMTA0In19LCJUaXRsZVN0eWxlIjp7IiRpZCI6IjM1MSIsIkZvbnRTZXR0aW5ncyI6eyIkaWQiOiIzNTIiLCJGb250U2l6ZSI6MTAsIkZvbnROYW1lIjoiQ2FsaWJyaSIsIklzQm9sZCI6dHJ1ZSwiSXNJdGFsaWMiOmZhbHNlLCJJc1VuZGVybGluZWQiOmZhbHNlLCJQYXJlbnRTdHlsZSI6eyIkcmVmIjoiMTEzIn19LCJBdXRvU2l6ZSI6MiwiRm9yZWdyb3VuZCI6eyIkaWQiOiIzNTMiLCJDb2xvciI6eyIkaWQiOiIzNTQiLCJBIjoyNTUsIlIiOjgwLCJHIjo4MCwiQiI6NzB9fSwiTWF4V2lkdGgiOjMzLjc1LCJNYXhIZWlnaHQiOiJJbmZpbml0eSIsIlNtYXJ0Rm9yZWdyb3VuZElzQWN0aXZlIjpmYWxzZSwiSG9yaXpvbnRhbEFsaWdubWVudCI6MCwiVmVydGljYWxBbGlnbm1lbnQiOjAsIlNtYXJ0Rm9yZWdyb3VuZCI6bnVsbCwiQmFja2dyb3VuZEZpbGxUeXBlIjowLCJNYXJnaW4iOnsiJHJlZiI6IjExNiJ9LCJQYWRkaW5nIjp7IiRyZWYiOiIxMTcifSwiQmFja2dyb3VuZCI6eyIkcmVmIjoiMTE4In0sIklzVmlzaWJsZSI6dHJ1ZSwiV2lkdGgiOjAuMCwiSGVpZ2h0IjowLjAsIkJvcmRlclN0eWxlIjp7IiRpZCI6IjM1NSIsIkxpbmVDb2xvciI6bnVsbCwiTGluZVdlaWdodCI6MC4wLCJMaW5lVHlwZSI6MCwiUGFyZW50U3R5bGUiOm51bGx9LCJQYXJlbnRTdHlsZSI6eyIkcmVmIjoiMTEyIn19LCJEYXRlU3R5bGUiOnsiJGlkIjoiMzU2IiwiRm9udFNldHRpbmdzIjp7IiRpZCI6IjM1NyIsIkZvbnRTaXplIjo4LCJGb250TmFtZSI6IkNhbGlicmkiLCJJc0JvbGQiOmZhbHNlLCJJc0l0YWxpYyI6ZmFsc2UsIklzVW5kZXJsaW5lZCI6ZmFsc2UsIlBhcmVudFN0eWxlIjp7IiRyZWYiOiIxMjAifX0sIkF1dG9TaXplIjoyLCJGb3JlZ3JvdW5kIjp7IiRyZWYiOiIxMjEifSwiTWF4V2lkdGgiOjUxLjA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MzU4IiwiTGluZUNvbG9yIjpudWxsLCJMaW5lV2VpZ2h0IjowLjAsIkxpbmVUeXBlIjowLCJQYXJlbnRTdHlsZSI6bnVsbH0sIlBhcmVudFN0eWxlIjp7IiRyZWYiOiIxMTkifX0sIkRhdGVGb3JtYXQiOnsiJHJlZiI6IjEyNiJ9LCJJc1Zpc2libGUiOnRydWUsIlBhcmVudFN0eWxlIjp7IiRyZWYiOiI4MyJ9fSwiSW5kZXgiOjEzLCJTbWFydER1cmF0aW9uQWN0aXZhdGVkIjpmYWxzZSwiRGF0ZUZvcm1hdCI6eyIkcmVmIjoiMTI2In0sIklkIjoiOTFkMzczNTktZmI4Ni00NmE3LTliZTUtZTNmODhhZDFlOTg0IiwiSW1wb3J0SWQiOm51bGwsIlRpdGxlIjoiUGhhc2UgMyIsIk5vdGUiOm51bGwsIkh5cGVybGluayI6bnVsbCwiSXNDaGFuZ2VkIjpmYWxzZSwiSXNOZXciOnRydWV9LHsiJGlkIjoiMzU5IiwiR3JvdXBOYW1lIjpudWxsLCJTdGFydERhdGUiOiIyMDE5LTAzLTAxVDAwOjAwOjAwWiIsIkVuZERhdGUiOiIyMDE5LTA1LTE1VDIzOjU5OjAwWiIsIlBlcmNlbnRhZ2VDb21wbGV0ZSI6bnVsbCwiU3R5bGUiOnsiJGlkIjoiMzYwIiwiU2hhcGUiOjEsIlNoYXBlVGhpY2tuZXNzIjozLCJEdXJhdGlvbkZvcm1hdCI6NSwiSW5jbHVkZU5vbldvcmtpbmdEYXlzSW5EdXJhdGlvbiI6ZmFsc2UsIlBlcmNlbnRhZ2VDb21wbGV0ZVN0eWxlIjp7IiRpZCI6IjM2MSIsIkZvbnRTZXR0aW5ncyI6eyIkaWQiOiIzNjIiLCJGb250U2l6ZSI6MTAsIkZvbnROYW1lIjoiQ2FsaWJyaSIsIklzQm9sZCI6ZmFsc2UsIklzSXRhbGljIjpmYWxzZSwiSXNVbmRlcmxpbmVkIjpmYWxzZSwiUGFyZW50U3R5bGUiOnsiJHJlZiI6Ijg1In19LCJBdXRvU2l6ZSI6MCwiRm9yZWdyb3VuZCI6eyIkcmVmIjoiODYi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M2MyIsIkxpbmVDb2xvciI6bnVsbCwiTGluZVdlaWdodCI6MC4wLCJMaW5lVHlwZSI6MCwiUGFyZW50U3R5bGUiOm51bGx9LCJQYXJlbnRTdHlsZSI6eyIkcmVmIjoiODQifX0sIkR1cmF0aW9uU3R5bGUiOnsiJGlkIjoiMzY0IiwiRm9udFNldHRpbmdzIjp7IiRpZCI6IjM2NSIsIkZvbnRTaXplIjo4LCJGb250TmFtZSI6IkNhbGlicmkiLCJJc0JvbGQiOmZhbHNlLCJJc0l0YWxpYyI6ZmFsc2UsIklzVW5kZXJsaW5lZCI6ZmFsc2UsIlBhcmVudFN0eWxlIjp7IiRyZWYiOiI5MiJ9fSwiQXV0b1NpemUiOjAsIkZvcmVncm91bmQiOnsiJGlkIjoiMzY2IiwiQ29sb3IiOnsiJGlkIjoiMzY3IiwiQSI6MjU1LCJSIjoyMzIsIkciOjc2LCJCIjozNH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MzY4IiwiTGluZUNvbG9yIjpudWxsLCJMaW5lV2VpZ2h0IjowLjAsIkxpbmVUeXBlIjowLCJQYXJlbnRTdHlsZSI6bnVsbH0sIlBhcmVudFN0eWxlIjp7IiRyZWYiOiI5MSJ9fSwiSG9yaXpvbnRhbENvbm5lY3RvclN0eWxlIjp7IiRpZCI6IjM2OSIsIkxpbmVDb2xvciI6eyIkcmVmIjoiOTkifSwiTGluZVdlaWdodCI6MC4wLCJMaW5lVHlwZSI6MCwiUGFyZW50U3R5bGUiOnsiJHJlZiI6Ijk4In19LCJWZXJ0aWNhbENvbm5lY3RvclN0eWxlIjp7IiRpZCI6IjM3MCIsIkxpbmVDb2xvciI6eyIkcmVmIjoiMTAyIn0sIkxpbmVXZWlnaHQiOjEuMCwiTGluZVR5cGUiOjAsIlBhcmVudFN0eWxlIjp7IiRyZWYiOiIxMDEifX0sIk1hcmdpbiI6bnVsbCwiU3RhcnREYXRlUG9zaXRpb24iOjIsIkVuZERhdGVQb3NpdGlvbiI6MiwiRGF0ZUlzVmlzaWJsZSI6dHJ1ZSwiVGl0bGVQb3NpdGlvbiI6MCwiRHVyYXRpb25Qb3NpdGlvbiI6MSwiUGVyY2VudGFnZUNvbXBsZXRlZFBvc2l0aW9uIjo2LCJTcGFjaW5nIjoyLCJJc0JlbG93VGltZWJhbmQiOmZhbHNlLCJQZXJjZW50YWdlQ29tcGxldGVTaGFwZU9wYWNpdHkiOjM1LCJTaGFwZVN0eWxlIjp7IiRpZCI6IjM3MSIsIk1hcmdpbiI6eyIkcmVmIjoiMTA1In0sIlBhZGRpbmciOnsiJGlkIjoiMzcyIiwiVG9wIjowLCJMZWZ0IjoxLCJSaWdodCI6MCwiQm90dG9tIjoxfSwiQmFja2dyb3VuZCI6eyIkaWQiOiIzNzMiLCJDb2xvciI6eyIkaWQiOiIzNzQiLCJBIjoyNTUsIlIiOjgwLCJHIjo4MCwiQiI6NzB9fSwiSXNWaXNpYmxlIjp0cnVlLCJXaWR0aCI6MC4wLCJIZWlnaHQiOjEyLjAsIkJvcmRlclN0eWxlIjp7IiRpZCI6IjM3NSIsIkxpbmVDb2xvciI6eyIkaWQiOiIzNzYiLCIkdHlwZSI6Ik5MUkUuQ29tbW9uLkRvbS5Tb2xpZENvbG9yQnJ1c2gsIE5MUkUuQ29tbW9uIiwiQ29sb3IiOnsiJGlkIjoiMzc3IiwiQSI6MjU1LCJSIjoyNTUsIkciOjAsIkIiOjB9fSwiTGluZVdlaWdodCI6MC4wLCJMaW5lVHlwZSI6MCwiUGFyZW50U3R5bGUiOm51bGx9LCJQYXJlbnRTdHlsZSI6eyIkcmVmIjoiMTA0In19LCJUaXRsZVN0eWxlIjp7IiRpZCI6IjM3OCIsIkZvbnRTZXR0aW5ncyI6eyIkaWQiOiIzNzkiLCJGb250U2l6ZSI6MTAsIkZvbnROYW1lIjoiQ2FsaWJyaSIsIklzQm9sZCI6dHJ1ZSwiSXNJdGFsaWMiOmZhbHNlLCJJc1VuZGVybGluZWQiOmZhbHNlLCJQYXJlbnRTdHlsZSI6eyIkcmVmIjoiMTEzIn19LCJBdXRvU2l6ZSI6MiwiRm9yZWdyb3VuZCI6eyIkaWQiOiIzODAiLCJDb2xvciI6eyIkaWQiOiIzODEiLCJBIjoyNTUsIlIiOjgwLCJHIjo4MCwiQiI6NzB9fSwiTWF4V2lkdGgiOjMzLjc1LCJNYXhIZWlnaHQiOiJJbmZpbml0eSIsIlNtYXJ0Rm9yZWdyb3VuZElzQWN0aXZlIjpmYWxzZSwiSG9yaXpvbnRhbEFsaWdubWVudCI6MCwiVmVydGljYWxBbGlnbm1lbnQiOjAsIlNtYXJ0Rm9yZWdyb3VuZCI6bnVsbCwiQmFja2dyb3VuZEZpbGxUeXBlIjowLCJNYXJnaW4iOnsiJHJlZiI6IjExNiJ9LCJQYWRkaW5nIjp7IiRyZWYiOiIxMTcifSwiQmFja2dyb3VuZCI6eyIkcmVmIjoiMTE4In0sIklzVmlzaWJsZSI6dHJ1ZSwiV2lkdGgiOjAuMCwiSGVpZ2h0IjowLjAsIkJvcmRlclN0eWxlIjp7IiRpZCI6IjM4MiIsIkxpbmVDb2xvciI6bnVsbCwiTGluZVdlaWdodCI6MC4wLCJMaW5lVHlwZSI6MCwiUGFyZW50U3R5bGUiOm51bGx9LCJQYXJlbnRTdHlsZSI6eyIkcmVmIjoiMTEyIn19LCJEYXRlU3R5bGUiOnsiJGlkIjoiMzgzIiwiRm9udFNldHRpbmdzIjp7IiRpZCI6IjM4NCIsIkZvbnRTaXplIjo4LCJGb250TmFtZSI6IkNhbGlicmkiLCJJc0JvbGQiOmZhbHNlLCJJc0l0YWxpYyI6ZmFsc2UsIklzVW5kZXJsaW5lZCI6ZmFsc2UsIlBhcmVudFN0eWxlIjp7IiRyZWYiOiIxMjAifX0sIkF1dG9TaXplIjoyLCJGb3JlZ3JvdW5kIjp7IiRyZWYiOiIxMjEifSwiTWF4V2lkdGgiOjUxLjA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Mzg1IiwiTGluZUNvbG9yIjpudWxsLCJMaW5lV2VpZ2h0IjowLjAsIkxpbmVUeXBlIjowLCJQYXJlbnRTdHlsZSI6bnVsbH0sIlBhcmVudFN0eWxlIjp7IiRyZWYiOiIxMTkifX0sIkRhdGVGb3JtYXQiOnsiJHJlZiI6IjEyNiJ9LCJJc1Zpc2libGUiOnRydWUsIlBhcmVudFN0eWxlIjp7IiRyZWYiOiI4MyJ9fSwiSW5kZXgiOjE0LCJTbWFydER1cmF0aW9uQWN0aXZhdGVkIjpmYWxzZSwiRGF0ZUZvcm1hdCI6eyIkcmVmIjoiMTI2In0sIklkIjoiZDg1MDJjNzgtMjI2NS00M2JjLTg2NzItZTk5NGFkYTg4YTExIiwiSW1wb3J0SWQiOm51bGwsIlRpdGxlIjoiUGhhc2UgMiIsIk5vdGUiOm51bGwsIkh5cGVybGluayI6bnVsbCwiSXNDaGFuZ2VkIjpmYWxzZSwiSXNOZXciOnRydWV9LHsiJGlkIjoiMzg2IiwiR3JvdXBOYW1lIjpudWxsLCJTdGFydERhdGUiOiIyMDE5LTAxLTAxVDAwOjAwOjAwWiIsIkVuZERhdGUiOiIyMDE5LTAyLTI4VDIzOjU5OjAwWiIsIlBlcmNlbnRhZ2VDb21wbGV0ZSI6bnVsbCwiU3R5bGUiOnsiJGlkIjoiMzg3IiwiU2hhcGUiOjEsIlNoYXBlVGhpY2tuZXNzIjozLCJEdXJhdGlvbkZvcm1hdCI6NSwiSW5jbHVkZU5vbldvcmtpbmdEYXlzSW5EdXJhdGlvbiI6ZmFsc2UsIlBlcmNlbnRhZ2VDb21wbGV0ZVN0eWxlIjp7IiRpZCI6IjM4OCIsIkZvbnRTZXR0aW5ncyI6eyIkaWQiOiIzODkiLCJGb250U2l6ZSI6MTAsIkZvbnROYW1lIjoiQ2FsaWJyaSIsIklzQm9sZCI6ZmFsc2UsIklzSXRhbGljIjpmYWxzZSwiSXNVbmRlcmxpbmVkIjpmYWxzZSwiUGFyZW50U3R5bGUiOnsiJHJlZiI6Ijg1In19LCJBdXRvU2l6ZSI6MCwiRm9yZWdyb3VuZCI6eyIkcmVmIjoiODYi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M5MCIsIkxpbmVDb2xvciI6bnVsbCwiTGluZVdlaWdodCI6MC4wLCJMaW5lVHlwZSI6MCwiUGFyZW50U3R5bGUiOm51bGx9LCJQYXJlbnRTdHlsZSI6eyIkcmVmIjoiODQifX0sIkR1cmF0aW9uU3R5bGUiOnsiJGlkIjoiMzkxIiwiRm9udFNldHRpbmdzIjp7IiRpZCI6IjM5MiIsIkZvbnRTaXplIjo4LCJGb250TmFtZSI6IkNhbGlicmkiLCJJc0JvbGQiOmZhbHNlLCJJc0l0YWxpYyI6ZmFsc2UsIklzVW5kZXJsaW5lZCI6ZmFsc2UsIlBhcmVudFN0eWxlIjp7IiRyZWYiOiI5MiJ9fSwiQXV0b1NpemUiOjAsIkZvcmVncm91bmQiOnsiJGlkIjoiMzkzIiwiQ29sb3IiOnsiJGlkIjoiMzk0IiwiQSI6MjU1LCJSIjoyMzIsIkciOjc2LCJCIjozNH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Mzk1IiwiTGluZUNvbG9yIjpudWxsLCJMaW5lV2VpZ2h0IjowLjAsIkxpbmVUeXBlIjowLCJQYXJlbnRTdHlsZSI6bnVsbH0sIlBhcmVudFN0eWxlIjp7IiRyZWYiOiI5MSJ9fSwiSG9yaXpvbnRhbENvbm5lY3RvclN0eWxlIjp7IiRpZCI6IjM5NiIsIkxpbmVDb2xvciI6eyIkcmVmIjoiOTkifSwiTGluZVdlaWdodCI6MC4wLCJMaW5lVHlwZSI6MCwiUGFyZW50U3R5bGUiOnsiJHJlZiI6Ijk4In19LCJWZXJ0aWNhbENvbm5lY3RvclN0eWxlIjp7IiRpZCI6IjM5NyIsIkxpbmVDb2xvciI6eyIkcmVmIjoiMTAyIn0sIkxpbmVXZWlnaHQiOjEuMCwiTGluZVR5cGUiOjAsIlBhcmVudFN0eWxlIjp7IiRyZWYiOiIxMDEifX0sIk1hcmdpbiI6bnVsbCwiU3RhcnREYXRlUG9zaXRpb24iOjIsIkVuZERhdGVQb3NpdGlvbiI6MiwiRGF0ZUlzVmlzaWJsZSI6dHJ1ZSwiVGl0bGVQb3NpdGlvbiI6MCwiRHVyYXRpb25Qb3NpdGlvbiI6MSwiUGVyY2VudGFnZUNvbXBsZXRlZFBvc2l0aW9uIjo2LCJTcGFjaW5nIjoyLCJJc0JlbG93VGltZWJhbmQiOmZhbHNlLCJQZXJjZW50YWdlQ29tcGxldGVTaGFwZU9wYWNpdHkiOjM1LCJTaGFwZVN0eWxlIjp7IiRpZCI6IjM5OCIsIk1hcmdpbiI6eyIkcmVmIjoiMTA1In0sIlBhZGRpbmciOnsiJGlkIjoiMzk5IiwiVG9wIjowLCJMZWZ0IjoxLCJSaWdodCI6MCwiQm90dG9tIjoxfSwiQmFja2dyb3VuZCI6eyIkaWQiOiI0MDAiLCJDb2xvciI6eyIkaWQiOiI0MDEiLCJBIjoyNTUsIlIiOjgwLCJHIjo4MCwiQiI6NzB9fSwiSXNWaXNpYmxlIjp0cnVlLCJXaWR0aCI6MC4wLCJIZWlnaHQiOjEyLjAsIkJvcmRlclN0eWxlIjp7IiRpZCI6IjQwMiIsIkxpbmVDb2xvciI6eyIkaWQiOiI0MDMiLCIkdHlwZSI6Ik5MUkUuQ29tbW9uLkRvbS5Tb2xpZENvbG9yQnJ1c2gsIE5MUkUuQ29tbW9uIiwiQ29sb3IiOnsiJGlkIjoiNDA0IiwiQSI6MjU1LCJSIjoyNTUsIkciOjAsIkIiOjB9fSwiTGluZVdlaWdodCI6MC4wLCJMaW5lVHlwZSI6MCwiUGFyZW50U3R5bGUiOm51bGx9LCJQYXJlbnRTdHlsZSI6eyIkcmVmIjoiMTA0In19LCJUaXRsZVN0eWxlIjp7IiRpZCI6IjQwNSIsIkZvbnRTZXR0aW5ncyI6eyIkaWQiOiI0MDYiLCJGb250U2l6ZSI6MTAsIkZvbnROYW1lIjoiQ2FsaWJyaSIsIklzQm9sZCI6dHJ1ZSwiSXNJdGFsaWMiOmZhbHNlLCJJc1VuZGVybGluZWQiOmZhbHNlLCJQYXJlbnRTdHlsZSI6eyIkcmVmIjoiMTEzIn19LCJBdXRvU2l6ZSI6MiwiRm9yZWdyb3VuZCI6eyIkaWQiOiI0MDciLCJDb2xvciI6eyIkaWQiOiI0MDgiLCJBIjoyNTUsIlIiOjgwLCJHIjo4MCwiQiI6NzB9fSwiTWF4V2lkdGgiOjMzLjc1LCJNYXhIZWlnaHQiOiJJbmZpbml0eSIsIlNtYXJ0Rm9yZWdyb3VuZElzQWN0aXZlIjpmYWxzZSwiSG9yaXpvbnRhbEFsaWdubWVudCI6MCwiVmVydGljYWxBbGlnbm1lbnQiOjAsIlNtYXJ0Rm9yZWdyb3VuZCI6bnVsbCwiQmFja2dyb3VuZEZpbGxUeXBlIjowLCJNYXJnaW4iOnsiJHJlZiI6IjExNiJ9LCJQYWRkaW5nIjp7IiRyZWYiOiIxMTcifSwiQmFja2dyb3VuZCI6eyIkcmVmIjoiMTE4In0sIklzVmlzaWJsZSI6dHJ1ZSwiV2lkdGgiOjAuMCwiSGVpZ2h0IjowLjAsIkJvcmRlclN0eWxlIjp7IiRpZCI6IjQwOSIsIkxpbmVDb2xvciI6bnVsbCwiTGluZVdlaWdodCI6MC4wLCJMaW5lVHlwZSI6MCwiUGFyZW50U3R5bGUiOm51bGx9LCJQYXJlbnRTdHlsZSI6eyIkcmVmIjoiMTEyIn19LCJEYXRlU3R5bGUiOnsiJGlkIjoiNDEwIiwiRm9udFNldHRpbmdzIjp7IiRpZCI6IjQxMSIsIkZvbnRTaXplIjo4LCJGb250TmFtZSI6IkNhbGlicmkiLCJJc0JvbGQiOmZhbHNlLCJJc0l0YWxpYyI6ZmFsc2UsIklzVW5kZXJsaW5lZCI6ZmFsc2UsIlBhcmVudFN0eWxlIjp7IiRyZWYiOiIxMjAifX0sIkF1dG9TaXplIjoyLCJGb3JlZ3JvdW5kIjp7IiRyZWYiOiIxMjEifSwiTWF4V2lkdGgiOjQ1Ljc1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QxMiIsIkxpbmVDb2xvciI6bnVsbCwiTGluZVdlaWdodCI6MC4wLCJMaW5lVHlwZSI6MCwiUGFyZW50U3R5bGUiOm51bGx9LCJQYXJlbnRTdHlsZSI6eyIkcmVmIjoiMTE5In19LCJEYXRlRm9ybWF0Ijp7IiRyZWYiOiIxMjYifSwiSXNWaXNpYmxlIjp0cnVlLCJQYXJlbnRTdHlsZSI6eyIkcmVmIjoiODMifX0sIkluZGV4IjoxNSwiU21hcnREdXJhdGlvbkFjdGl2YXRlZCI6ZmFsc2UsIkRhdGVGb3JtYXQiOnsiJHJlZiI6IjEyNiJ9LCJJZCI6IjAwMGE5MmRkLTliMTItNDg3My1hMGRhLTExNzgzNzVkNzJhOCIsIkltcG9ydElkIjpudWxsLCJUaXRsZSI6IlBoYXNlIDEiLCJOb3RlIjpudWxsLCJIeXBlcmxpbmsiOm51bGwsIklzQ2hhbmdlZCI6ZmFsc2UsIklzTmV3Ijp0cnVlfV0sIk1zUHJvamVjdEl0ZW1zVHJlZSI6eyIkaWQiOiI0MTMiLCJSb290Ijp7IkltcG9ydElkIjpudWxsLCJJc0ltcG9ydGVkIjpmYWxzZSwiQ2hpbGRyZW4iOltdfX0sIk1ldGFkYXRhIjp7IiRpZCI6IjQxNCIsIlJlY2VudENvbG9yc0NvbGxlY3Rpb24iOiJbXSJ9LCJTZXR0aW5ncyI6eyIkaWQiOiI0MTUiLCJJbXBhT3B0aW9ucyI6bnVsbCwiVXNlQ29tcHJlc3Npb24iOmZhbHNlLCJDb21wcmVzaW9uUGVyY2VudGFnZSI6NTAuMCwiSW5hY3RpdmVJbnRlcnZhbFdpZHRoVGhyZXNob2xkIjozMC4wLCJJbmFjdGl2ZUludGVydmFsV2lkdGgiOjEuMCwiU3BsaXRUYXNrcyI6ZmFsc2UsIlVzZUNsdXN0ZXIiOmZhbHNlLCJFcHNpbG9uIjowLjAsIk1pblBvaW50c1RvRm9ybUFDbHVzdGVyIjoyLCJHZW5lcmF0ZUludmlzaWJsZVNoYXBlcyI6dHJ1ZSwiU21hcnRUaW1lbGluZVRhc2tQZXJjZW50YWdlRml0IjpmYWxzZX0sIklzTmV3Ijp0cnVlLCJJbXBvcnRUeXBlIjowLCJGaWxlUGF0aCI6bnVsbCwiVGltZUNvbmZpZ3VyYXRpb24iOnsiJGlkIjoiNDE2IiwiVXNlVGltZSI6ZmFsc2UsIldvcmtEYXlTdGFydCI6IjAwOjAwOjAwIiwiV29ya0RheUVuZCI6IjIzOjU5OjAwIn0sIkxhc3RVc2VkVGVtcGxhdGVJZCI6Ijk1ZmJmMGY3LWNhNmMtNGJiOS1hZTc4LTFhYWYyY2E5NjBlYiJ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1_Office Theme">
  <a:themeElements>
    <a:clrScheme name="Custom 26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FFFFFF"/>
      </a:hlink>
      <a:folHlink>
        <a:srgbClr val="66669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96</Words>
  <Application>Microsoft Office PowerPoint</Application>
  <PresentationFormat>On-screen Show (4:3)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Corbel</vt:lpstr>
      <vt:lpstr>Segoe UI </vt:lpstr>
      <vt:lpstr>Segoe UI Semibold</vt:lpstr>
      <vt:lpstr>1_Office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2014-05-08T21:58:50Z</dcterms:created>
  <dcterms:modified xsi:type="dcterms:W3CDTF">2019-02-12T17:27:42Z</dcterms:modified>
</cp:coreProperties>
</file>